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showSpecialPlsOnTitleSld="0">
  <p:sldMasterIdLst>
    <p:sldMasterId id="2147483672" r:id="rId4"/>
    <p:sldMasterId id="2147483673" r:id="rId5"/>
    <p:sldMasterId id="2147483674" r:id="rId6"/>
    <p:sldMasterId id="2147483675"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Lst>
  <p:sldSz cy="6858000" cx="9144000"/>
  <p:notesSz cx="6858000" cy="9144000"/>
  <p:embeddedFontLst>
    <p:embeddedFont>
      <p:font typeface="Roboto"/>
      <p:regular r:id="rId27"/>
      <p:bold r:id="rId28"/>
      <p:italic r:id="rId29"/>
      <p:boldItalic r:id="rId30"/>
    </p:embeddedFont>
    <p:embeddedFont>
      <p:font typeface="Montserrat"/>
      <p:regular r:id="rId31"/>
      <p:bold r:id="rId32"/>
    </p:embeddedFont>
  </p:embeddedFontLst>
  <p:defaultText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Roboto-italic.fntdata"/><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font" Target="fonts/Montserrat-regular.fntdata"/><Relationship Id="rId30" Type="http://schemas.openxmlformats.org/officeDocument/2006/relationships/font" Target="fonts/Roboto-boldItalic.fntdata"/><Relationship Id="rId11" Type="http://schemas.openxmlformats.org/officeDocument/2006/relationships/slide" Target="slides/slide3.xml"/><Relationship Id="rId10" Type="http://schemas.openxmlformats.org/officeDocument/2006/relationships/slide" Target="slides/slide2.xml"/><Relationship Id="rId32" Type="http://schemas.openxmlformats.org/officeDocument/2006/relationships/font" Target="fonts/Montserrat-bold.fntdata"/><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x="0" y="0"/>
          <a:ext cx="0" cy="0"/>
          <a:chOff x="0" y="0"/>
          <a:chExt cx="0" cy="0"/>
        </a:xfrm>
      </p:grpSpPr>
      <p:sp>
        <p:nvSpPr>
          <p:cNvPr id="2" name="Shape 2"/>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 name="Shape 3"/>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 name="Shape 32"/>
        <p:cNvGrpSpPr/>
        <p:nvPr/>
      </p:nvGrpSpPr>
      <p:grpSpPr>
        <a:xfrm>
          <a:off x="0" y="0"/>
          <a:ext cx="0" cy="0"/>
          <a:chOff x="0" y="0"/>
          <a:chExt cx="0" cy="0"/>
        </a:xfrm>
      </p:grpSpPr>
      <p:sp>
        <p:nvSpPr>
          <p:cNvPr id="33" name="Shape 33"/>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4" name="Shape 3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rPr lang="en"/>
              <a:t>Title Screen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14" name="Shape 21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One Column Layout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25" name="Shape 22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One Column Layout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36" name="Shape 23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One Column Layout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47" name="Shape 24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One Column Layout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58" name="Shape 25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One Column Layout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8" name="Shape 318"/>
        <p:cNvGrpSpPr/>
        <p:nvPr/>
      </p:nvGrpSpPr>
      <p:grpSpPr>
        <a:xfrm>
          <a:off x="0" y="0"/>
          <a:ext cx="0" cy="0"/>
          <a:chOff x="0" y="0"/>
          <a:chExt cx="0" cy="0"/>
        </a:xfrm>
      </p:grpSpPr>
      <p:sp>
        <p:nvSpPr>
          <p:cNvPr id="319" name="Shape 319"/>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20" name="Shape 32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5" name="Shape 345"/>
        <p:cNvGrpSpPr/>
        <p:nvPr/>
      </p:nvGrpSpPr>
      <p:grpSpPr>
        <a:xfrm>
          <a:off x="0" y="0"/>
          <a:ext cx="0" cy="0"/>
          <a:chOff x="0" y="0"/>
          <a:chExt cx="0" cy="0"/>
        </a:xfrm>
      </p:grpSpPr>
      <p:sp>
        <p:nvSpPr>
          <p:cNvPr id="346" name="Shape 346"/>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47" name="Shape 34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0" name="Shape 360"/>
        <p:cNvGrpSpPr/>
        <p:nvPr/>
      </p:nvGrpSpPr>
      <p:grpSpPr>
        <a:xfrm>
          <a:off x="0" y="0"/>
          <a:ext cx="0" cy="0"/>
          <a:chOff x="0" y="0"/>
          <a:chExt cx="0" cy="0"/>
        </a:xfrm>
      </p:grpSpPr>
      <p:sp>
        <p:nvSpPr>
          <p:cNvPr id="361" name="Shape 361"/>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62" name="Shape 36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Quote Layout 2</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2" name="Shape 412"/>
        <p:cNvGrpSpPr/>
        <p:nvPr/>
      </p:nvGrpSpPr>
      <p:grpSpPr>
        <a:xfrm>
          <a:off x="0" y="0"/>
          <a:ext cx="0" cy="0"/>
          <a:chOff x="0" y="0"/>
          <a:chExt cx="0" cy="0"/>
        </a:xfrm>
      </p:grpSpPr>
      <p:sp>
        <p:nvSpPr>
          <p:cNvPr id="413" name="Shape 413"/>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14" name="Shape 41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Thank you slide</a:t>
            </a:r>
          </a:p>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2" name="Shape 8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8" name="Shape 10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1" name="Shape 13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Photo Layout 2</a:t>
            </a:r>
          </a:p>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2" name="Shape 15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One Column Layout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3" name="Shape 16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One Column Layout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1" name="Shape 18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rPr lang="en"/>
              <a:t>Quote Layout 1</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2" name="Shape 19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One Column Layout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3" name="Shape 20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One Column Layout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0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0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0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05.png"/><Relationship Id="rId3" Type="http://schemas.openxmlformats.org/officeDocument/2006/relationships/image" Target="../media/image28.png"/><Relationship Id="rId4" Type="http://schemas.openxmlformats.org/officeDocument/2006/relationships/image" Target="../media/image2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05.png"/><Relationship Id="rId3" Type="http://schemas.openxmlformats.org/officeDocument/2006/relationships/image" Target="../media/image28.png"/><Relationship Id="rId4" Type="http://schemas.openxmlformats.org/officeDocument/2006/relationships/image" Target="../media/image2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0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0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8" name="Shape 8"/>
        <p:cNvGrpSpPr/>
        <p:nvPr/>
      </p:nvGrpSpPr>
      <p:grpSpPr>
        <a:xfrm>
          <a:off x="0" y="0"/>
          <a:ext cx="0" cy="0"/>
          <a:chOff x="0" y="0"/>
          <a:chExt cx="0" cy="0"/>
        </a:xfrm>
      </p:grpSpPr>
      <p:sp>
        <p:nvSpPr>
          <p:cNvPr id="9" name="Shape 9"/>
          <p:cNvSpPr txBox="1"/>
          <p:nvPr>
            <p:ph type="ctrTitle"/>
          </p:nvPr>
        </p:nvSpPr>
        <p:spPr>
          <a:xfrm>
            <a:off x="685800" y="2111123"/>
            <a:ext cx="7772400" cy="1546500"/>
          </a:xfrm>
          <a:prstGeom prst="rect">
            <a:avLst/>
          </a:prstGeom>
        </p:spPr>
        <p:txBody>
          <a:bodyPr anchorCtr="0" anchor="b" bIns="91425" lIns="91425" rIns="91425" tIns="91425"/>
          <a:lstStyle>
            <a:lvl1pPr algn="ctr">
              <a:spcBef>
                <a:spcPts val="0"/>
              </a:spcBef>
              <a:buSzPct val="100000"/>
              <a:defRPr sz="4800"/>
            </a:lvl1pPr>
            <a:lvl2pPr algn="ctr">
              <a:spcBef>
                <a:spcPts val="0"/>
              </a:spcBef>
              <a:buSzPct val="100000"/>
              <a:defRPr sz="4800"/>
            </a:lvl2pPr>
            <a:lvl3pPr algn="ctr">
              <a:spcBef>
                <a:spcPts val="0"/>
              </a:spcBef>
              <a:buSzPct val="100000"/>
              <a:defRPr sz="4800"/>
            </a:lvl3pPr>
            <a:lvl4pPr algn="ctr">
              <a:spcBef>
                <a:spcPts val="0"/>
              </a:spcBef>
              <a:buSzPct val="100000"/>
              <a:defRPr sz="4800"/>
            </a:lvl4pPr>
            <a:lvl5pPr algn="ctr">
              <a:spcBef>
                <a:spcPts val="0"/>
              </a:spcBef>
              <a:buSzPct val="100000"/>
              <a:defRPr sz="4800"/>
            </a:lvl5pPr>
            <a:lvl6pPr algn="ctr">
              <a:spcBef>
                <a:spcPts val="0"/>
              </a:spcBef>
              <a:buSzPct val="100000"/>
              <a:defRPr sz="4800"/>
            </a:lvl6pPr>
            <a:lvl7pPr algn="ctr">
              <a:spcBef>
                <a:spcPts val="0"/>
              </a:spcBef>
              <a:buSzPct val="100000"/>
              <a:defRPr sz="4800"/>
            </a:lvl7pPr>
            <a:lvl8pPr algn="ctr">
              <a:spcBef>
                <a:spcPts val="0"/>
              </a:spcBef>
              <a:buSzPct val="100000"/>
              <a:defRPr sz="4800"/>
            </a:lvl8pPr>
            <a:lvl9pPr algn="ctr">
              <a:spcBef>
                <a:spcPts val="0"/>
              </a:spcBef>
              <a:buSzPct val="100000"/>
              <a:defRPr sz="4800"/>
            </a:lvl9pPr>
          </a:lstStyle>
          <a:p/>
        </p:txBody>
      </p:sp>
      <p:sp>
        <p:nvSpPr>
          <p:cNvPr id="10" name="Shape 10"/>
          <p:cNvSpPr txBox="1"/>
          <p:nvPr>
            <p:ph idx="1" type="subTitle"/>
          </p:nvPr>
        </p:nvSpPr>
        <p:spPr>
          <a:xfrm>
            <a:off x="685800" y="3786737"/>
            <a:ext cx="7772400" cy="1046400"/>
          </a:xfrm>
          <a:prstGeom prst="rect">
            <a:avLst/>
          </a:prstGeom>
        </p:spPr>
        <p:txBody>
          <a:bodyPr anchorCtr="0" anchor="t" bIns="91425" lIns="91425" rIns="91425" tIns="91425"/>
          <a:lstStyle>
            <a:lvl1pPr algn="ctr">
              <a:spcBef>
                <a:spcPts val="0"/>
              </a:spcBef>
              <a:buClr>
                <a:schemeClr val="dk2"/>
              </a:buClr>
              <a:buNone/>
              <a:defRPr>
                <a:solidFill>
                  <a:schemeClr val="dk2"/>
                </a:solidFill>
              </a:defRPr>
            </a:lvl1pPr>
            <a:lvl2pPr algn="ctr">
              <a:spcBef>
                <a:spcPts val="0"/>
              </a:spcBef>
              <a:buClr>
                <a:schemeClr val="dk2"/>
              </a:buClr>
              <a:buSzPct val="100000"/>
              <a:buNone/>
              <a:defRPr sz="3000">
                <a:solidFill>
                  <a:schemeClr val="dk2"/>
                </a:solidFill>
              </a:defRPr>
            </a:lvl2pPr>
            <a:lvl3pPr algn="ctr">
              <a:spcBef>
                <a:spcPts val="0"/>
              </a:spcBef>
              <a:buClr>
                <a:schemeClr val="dk2"/>
              </a:buClr>
              <a:buSzPct val="100000"/>
              <a:buNone/>
              <a:defRPr sz="3000">
                <a:solidFill>
                  <a:schemeClr val="dk2"/>
                </a:solidFill>
              </a:defRPr>
            </a:lvl3pPr>
            <a:lvl4pPr algn="ctr">
              <a:spcBef>
                <a:spcPts val="0"/>
              </a:spcBef>
              <a:buClr>
                <a:schemeClr val="dk2"/>
              </a:buClr>
              <a:buSzPct val="100000"/>
              <a:buNone/>
              <a:defRPr sz="3000">
                <a:solidFill>
                  <a:schemeClr val="dk2"/>
                </a:solidFill>
              </a:defRPr>
            </a:lvl4pPr>
            <a:lvl5pPr algn="ctr">
              <a:spcBef>
                <a:spcPts val="0"/>
              </a:spcBef>
              <a:buClr>
                <a:schemeClr val="dk2"/>
              </a:buClr>
              <a:buSzPct val="100000"/>
              <a:buNone/>
              <a:defRPr sz="3000">
                <a:solidFill>
                  <a:schemeClr val="dk2"/>
                </a:solidFill>
              </a:defRPr>
            </a:lvl5pPr>
            <a:lvl6pPr algn="ctr">
              <a:spcBef>
                <a:spcPts val="0"/>
              </a:spcBef>
              <a:buClr>
                <a:schemeClr val="dk2"/>
              </a:buClr>
              <a:buSzPct val="100000"/>
              <a:buNone/>
              <a:defRPr sz="3000">
                <a:solidFill>
                  <a:schemeClr val="dk2"/>
                </a:solidFill>
              </a:defRPr>
            </a:lvl6pPr>
            <a:lvl7pPr algn="ctr">
              <a:spcBef>
                <a:spcPts val="0"/>
              </a:spcBef>
              <a:buClr>
                <a:schemeClr val="dk2"/>
              </a:buClr>
              <a:buSzPct val="100000"/>
              <a:buNone/>
              <a:defRPr sz="3000">
                <a:solidFill>
                  <a:schemeClr val="dk2"/>
                </a:solidFill>
              </a:defRPr>
            </a:lvl7pPr>
            <a:lvl8pPr algn="ctr">
              <a:spcBef>
                <a:spcPts val="0"/>
              </a:spcBef>
              <a:buClr>
                <a:schemeClr val="dk2"/>
              </a:buClr>
              <a:buSzPct val="100000"/>
              <a:buNone/>
              <a:defRPr sz="3000">
                <a:solidFill>
                  <a:schemeClr val="dk2"/>
                </a:solidFill>
              </a:defRPr>
            </a:lvl8pPr>
            <a:lvl9pPr algn="ctr">
              <a:spcBef>
                <a:spcPts val="0"/>
              </a:spcBef>
              <a:buClr>
                <a:schemeClr val="dk2"/>
              </a:buClr>
              <a:buSzPct val="100000"/>
              <a:buNone/>
              <a:defRPr sz="3000">
                <a:solidFill>
                  <a:schemeClr val="dk2"/>
                </a:solidFill>
              </a:defRPr>
            </a:lvl9pPr>
          </a:lstStyle>
          <a:p/>
        </p:txBody>
      </p:sp>
      <p:sp>
        <p:nvSpPr>
          <p:cNvPr id="11" name="Shape 11"/>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52" name="Shape 52"/>
        <p:cNvGrpSpPr/>
        <p:nvPr/>
      </p:nvGrpSpPr>
      <p:grpSpPr>
        <a:xfrm>
          <a:off x="0" y="0"/>
          <a:ext cx="0" cy="0"/>
          <a:chOff x="0" y="0"/>
          <a:chExt cx="0" cy="0"/>
        </a:xfrm>
      </p:grpSpPr>
      <p:sp>
        <p:nvSpPr>
          <p:cNvPr id="53" name="Shape 53"/>
          <p:cNvSpPr txBox="1"/>
          <p:nvPr/>
        </p:nvSpPr>
        <p:spPr>
          <a:xfrm>
            <a:off x="457200" y="274637"/>
            <a:ext cx="8229600" cy="1143299"/>
          </a:xfrm>
          <a:prstGeom prst="rect">
            <a:avLst/>
          </a:prstGeom>
          <a:noFill/>
          <a:ln>
            <a:noFill/>
          </a:ln>
        </p:spPr>
        <p:txBody>
          <a:bodyPr anchorCtr="0" anchor="b" bIns="91425" lIns="91425" rIns="91425" tIns="91425">
            <a:noAutofit/>
          </a:bodyPr>
          <a:lstStyle/>
          <a:p>
            <a:pPr lvl="0" rtl="0" algn="ctr">
              <a:spcBef>
                <a:spcPts val="0"/>
              </a:spcBef>
              <a:buNone/>
            </a:pPr>
            <a:r>
              <a:rPr b="1" lang="en" sz="3600">
                <a:solidFill>
                  <a:srgbClr val="434343"/>
                </a:solidFill>
                <a:latin typeface="Montserrat"/>
                <a:ea typeface="Montserrat"/>
                <a:cs typeface="Montserrat"/>
                <a:sym typeface="Montserrat"/>
              </a:rPr>
              <a:t>One Column Page</a:t>
            </a:r>
          </a:p>
        </p:txBody>
      </p:sp>
      <p:sp>
        <p:nvSpPr>
          <p:cNvPr id="54" name="Shape 54"/>
          <p:cNvSpPr txBox="1"/>
          <p:nvPr/>
        </p:nvSpPr>
        <p:spPr>
          <a:xfrm>
            <a:off x="2780275" y="4124075"/>
            <a:ext cx="474899" cy="243300"/>
          </a:xfrm>
          <a:prstGeom prst="rect">
            <a:avLst/>
          </a:prstGeom>
          <a:noFill/>
          <a:ln>
            <a:noFill/>
          </a:ln>
        </p:spPr>
        <p:txBody>
          <a:bodyPr anchorCtr="0" anchor="t" bIns="91425" lIns="91425" rIns="91425" tIns="91425">
            <a:noAutofit/>
          </a:bodyPr>
          <a:lstStyle/>
          <a:p>
            <a:pPr>
              <a:spcBef>
                <a:spcPts val="0"/>
              </a:spcBef>
              <a:buNone/>
            </a:pPr>
            <a:r>
              <a:t/>
            </a:r>
            <a:endParaRPr/>
          </a:p>
        </p:txBody>
      </p:sp>
      <p:sp>
        <p:nvSpPr>
          <p:cNvPr id="55" name="Shape 55"/>
          <p:cNvSpPr txBox="1"/>
          <p:nvPr/>
        </p:nvSpPr>
        <p:spPr>
          <a:xfrm>
            <a:off x="457200" y="1264737"/>
            <a:ext cx="8229600" cy="415200"/>
          </a:xfrm>
          <a:prstGeom prst="rect">
            <a:avLst/>
          </a:prstGeom>
          <a:noFill/>
          <a:ln>
            <a:noFill/>
          </a:ln>
        </p:spPr>
        <p:txBody>
          <a:bodyPr anchorCtr="0" anchor="ctr" bIns="91425" lIns="91425" rIns="91425" tIns="91425">
            <a:noAutofit/>
          </a:bodyPr>
          <a:lstStyle/>
          <a:p>
            <a:pPr indent="0" lvl="0" marL="0" rtl="0" algn="ctr">
              <a:spcBef>
                <a:spcPts val="0"/>
              </a:spcBef>
              <a:buNone/>
            </a:pPr>
            <a:r>
              <a:rPr lang="en" sz="1800">
                <a:solidFill>
                  <a:srgbClr val="B919D1"/>
                </a:solidFill>
                <a:latin typeface="Montserrat"/>
                <a:ea typeface="Montserrat"/>
                <a:cs typeface="Montserrat"/>
                <a:sym typeface="Montserrat"/>
              </a:rPr>
              <a:t>Page Description Goes Here</a:t>
            </a:r>
          </a:p>
        </p:txBody>
      </p:sp>
      <p:sp>
        <p:nvSpPr>
          <p:cNvPr id="56" name="Shape 56"/>
          <p:cNvSpPr/>
          <p:nvPr/>
        </p:nvSpPr>
        <p:spPr>
          <a:xfrm rot="10800000">
            <a:off x="8506699" y="-50"/>
            <a:ext cx="637200" cy="637200"/>
          </a:xfrm>
          <a:prstGeom prst="rtTriangle">
            <a:avLst/>
          </a:prstGeom>
          <a:solidFill>
            <a:srgbClr val="19D1C3"/>
          </a:solidFill>
          <a:ln>
            <a:noFill/>
          </a:ln>
        </p:spPr>
        <p:txBody>
          <a:bodyPr anchorCtr="0" anchor="ctr" bIns="91425" lIns="91425" rIns="91425" tIns="91425">
            <a:noAutofit/>
          </a:bodyPr>
          <a:lstStyle/>
          <a:p>
            <a:pPr>
              <a:spcBef>
                <a:spcPts val="0"/>
              </a:spcBef>
              <a:buNone/>
            </a:pPr>
            <a:r>
              <a:t/>
            </a:r>
            <a:endParaRPr/>
          </a:p>
        </p:txBody>
      </p:sp>
      <p:sp>
        <p:nvSpPr>
          <p:cNvPr id="57" name="Shape 57"/>
          <p:cNvSpPr txBox="1"/>
          <p:nvPr>
            <p:ph idx="12" type="sldNum"/>
          </p:nvPr>
        </p:nvSpPr>
        <p:spPr>
          <a:xfrm>
            <a:off x="8595291" y="-76190"/>
            <a:ext cx="548699" cy="524699"/>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a:solidFill>
                  <a:schemeClr val="lt1"/>
                </a:solidFill>
              </a:rPr>
              <a:t>‹#›</a:t>
            </a:fld>
          </a:p>
        </p:txBody>
      </p:sp>
      <p:pic>
        <p:nvPicPr>
          <p:cNvPr id="58" name="Shape 58"/>
          <p:cNvPicPr preferRelativeResize="0"/>
          <p:nvPr/>
        </p:nvPicPr>
        <p:blipFill>
          <a:blip r:embed="rId2">
            <a:alphaModFix/>
          </a:blip>
          <a:stretch>
            <a:fillRect/>
          </a:stretch>
        </p:blipFill>
        <p:spPr>
          <a:xfrm>
            <a:off x="7385960" y="6272125"/>
            <a:ext cx="1525570" cy="30889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3_Title and Content">
    <p:spTree>
      <p:nvGrpSpPr>
        <p:cNvPr id="59" name="Shape 59"/>
        <p:cNvGrpSpPr/>
        <p:nvPr/>
      </p:nvGrpSpPr>
      <p:grpSpPr>
        <a:xfrm>
          <a:off x="0" y="0"/>
          <a:ext cx="0" cy="0"/>
          <a:chOff x="0" y="0"/>
          <a:chExt cx="0" cy="0"/>
        </a:xfrm>
      </p:grpSpPr>
      <p:sp>
        <p:nvSpPr>
          <p:cNvPr id="60" name="Shape 60"/>
          <p:cNvSpPr txBox="1"/>
          <p:nvPr>
            <p:ph type="title"/>
          </p:nvPr>
        </p:nvSpPr>
        <p:spPr>
          <a:xfrm>
            <a:off x="457200" y="355600"/>
            <a:ext cx="8229600" cy="1143000"/>
          </a:xfrm>
          <a:prstGeom prst="rect">
            <a:avLst/>
          </a:prstGeom>
          <a:noFill/>
          <a:ln>
            <a:noFill/>
          </a:ln>
        </p:spPr>
        <p:txBody>
          <a:bodyPr anchorCtr="0" anchor="ctr" bIns="91425" lIns="91425" rIns="91425" tIns="91425"/>
          <a:lstStyle>
            <a:lvl1pPr rtl="0" algn="ctr">
              <a:spcBef>
                <a:spcPts val="0"/>
              </a:spcBef>
              <a:buClr>
                <a:srgbClr val="244061"/>
              </a:buClr>
              <a:buFont typeface="Robot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1" name="Shape 61"/>
          <p:cNvSpPr txBox="1"/>
          <p:nvPr>
            <p:ph idx="11" type="ftr"/>
          </p:nvPr>
        </p:nvSpPr>
        <p:spPr>
          <a:xfrm>
            <a:off x="457200" y="6484837"/>
            <a:ext cx="3238499" cy="365099"/>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62" name="Shape 62"/>
          <p:cNvSpPr txBox="1"/>
          <p:nvPr>
            <p:ph idx="12" type="sldNum"/>
          </p:nvPr>
        </p:nvSpPr>
        <p:spPr>
          <a:xfrm>
            <a:off x="3822700" y="6476019"/>
            <a:ext cx="914400" cy="3827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A5A5A5"/>
              </a:buClr>
              <a:buSzPct val="25000"/>
              <a:buFont typeface="Roboto"/>
              <a:buNone/>
            </a:pPr>
            <a:r>
              <a:rPr b="0" baseline="0" i="0" lang="en" sz="900" u="none" cap="none" strike="noStrike">
                <a:solidFill>
                  <a:srgbClr val="A5A5A5"/>
                </a:solidFill>
                <a:latin typeface="Roboto"/>
                <a:ea typeface="Roboto"/>
                <a:cs typeface="Roboto"/>
                <a:sym typeface="Roboto"/>
              </a:rPr>
              <a:t>PAGE </a:t>
            </a:r>
            <a:fld id="{00000000-1234-1234-1234-123412341234}" type="slidenum">
              <a:rPr b="0" baseline="0" i="0" lang="en" sz="900" u="none" cap="none" strike="noStrike">
                <a:solidFill>
                  <a:srgbClr val="A5A5A5"/>
                </a:solidFill>
                <a:latin typeface="Roboto"/>
                <a:ea typeface="Roboto"/>
                <a:cs typeface="Roboto"/>
                <a:sym typeface="Roboto"/>
              </a:rPr>
              <a:t>‹#›</a:t>
            </a:fld>
          </a:p>
        </p:txBody>
      </p:sp>
      <p:pic>
        <p:nvPicPr>
          <p:cNvPr id="63" name="Shape 63"/>
          <p:cNvPicPr preferRelativeResize="0"/>
          <p:nvPr/>
        </p:nvPicPr>
        <p:blipFill rotWithShape="1">
          <a:blip r:embed="rId2">
            <a:alphaModFix/>
          </a:blip>
          <a:srcRect b="0" l="0" r="0" t="0"/>
          <a:stretch/>
        </p:blipFill>
        <p:spPr>
          <a:xfrm>
            <a:off x="3767085" y="2590800"/>
            <a:ext cx="5148299" cy="3200399"/>
          </a:xfrm>
          <a:prstGeom prst="rect">
            <a:avLst/>
          </a:prstGeom>
          <a:noFill/>
          <a:ln>
            <a:noFill/>
          </a:ln>
        </p:spPr>
      </p:pic>
      <p:sp>
        <p:nvSpPr>
          <p:cNvPr id="64" name="Shape 64"/>
          <p:cNvSpPr/>
          <p:nvPr>
            <p:ph idx="2" type="pic"/>
          </p:nvPr>
        </p:nvSpPr>
        <p:spPr>
          <a:xfrm>
            <a:off x="4346498" y="2819400"/>
            <a:ext cx="3770699" cy="2385599"/>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9_Title and Content">
    <p:spTree>
      <p:nvGrpSpPr>
        <p:cNvPr id="65" name="Shape 65"/>
        <p:cNvGrpSpPr/>
        <p:nvPr/>
      </p:nvGrpSpPr>
      <p:grpSpPr>
        <a:xfrm>
          <a:off x="0" y="0"/>
          <a:ext cx="0" cy="0"/>
          <a:chOff x="0" y="0"/>
          <a:chExt cx="0" cy="0"/>
        </a:xfrm>
      </p:grpSpPr>
      <p:sp>
        <p:nvSpPr>
          <p:cNvPr id="66" name="Shape 66"/>
          <p:cNvSpPr txBox="1"/>
          <p:nvPr>
            <p:ph type="title"/>
          </p:nvPr>
        </p:nvSpPr>
        <p:spPr>
          <a:xfrm>
            <a:off x="457200" y="355600"/>
            <a:ext cx="8229600" cy="1143000"/>
          </a:xfrm>
          <a:prstGeom prst="rect">
            <a:avLst/>
          </a:prstGeom>
          <a:noFill/>
          <a:ln>
            <a:noFill/>
          </a:ln>
        </p:spPr>
        <p:txBody>
          <a:bodyPr anchorCtr="0" anchor="ctr" bIns="91425" lIns="91425" rIns="91425" tIns="91425"/>
          <a:lstStyle>
            <a:lvl1pPr rtl="0" algn="ctr">
              <a:spcBef>
                <a:spcPts val="0"/>
              </a:spcBef>
              <a:buClr>
                <a:srgbClr val="244061"/>
              </a:buClr>
              <a:buFont typeface="Robot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7" name="Shape 67"/>
          <p:cNvSpPr txBox="1"/>
          <p:nvPr>
            <p:ph idx="12" type="sldNum"/>
          </p:nvPr>
        </p:nvSpPr>
        <p:spPr>
          <a:xfrm>
            <a:off x="3822700" y="6476019"/>
            <a:ext cx="914400" cy="382799"/>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r>
              <a:rPr b="0" baseline="0" i="0" lang="en" sz="900" u="none" cap="none" strike="noStrike">
                <a:solidFill>
                  <a:srgbClr val="A5A5A5"/>
                </a:solidFill>
                <a:latin typeface="Roboto"/>
                <a:ea typeface="Roboto"/>
                <a:cs typeface="Roboto"/>
                <a:sym typeface="Roboto"/>
              </a:rPr>
              <a:t>PAGE </a:t>
            </a:r>
            <a:fld id="{00000000-1234-1234-1234-123412341234}" type="slidenum">
              <a:rPr b="0" baseline="0" i="0" lang="en" sz="900" u="none" cap="none" strike="noStrike">
                <a:solidFill>
                  <a:srgbClr val="A5A5A5"/>
                </a:solidFill>
                <a:latin typeface="Roboto"/>
                <a:ea typeface="Roboto"/>
                <a:cs typeface="Roboto"/>
                <a:sym typeface="Roboto"/>
              </a:rPr>
              <a:t>‹#›</a:t>
            </a:fld>
          </a:p>
        </p:txBody>
      </p:sp>
      <p:sp>
        <p:nvSpPr>
          <p:cNvPr id="68" name="Shape 68"/>
          <p:cNvSpPr txBox="1"/>
          <p:nvPr>
            <p:ph idx="1" type="body"/>
          </p:nvPr>
        </p:nvSpPr>
        <p:spPr>
          <a:xfrm>
            <a:off x="609600" y="2616200"/>
            <a:ext cx="2362200" cy="3022500"/>
          </a:xfrm>
          <a:prstGeom prst="rect">
            <a:avLst/>
          </a:prstGeom>
          <a:noFill/>
          <a:ln>
            <a:noFill/>
          </a:ln>
        </p:spPr>
        <p:txBody>
          <a:bodyPr anchorCtr="0" anchor="t" bIns="91425" lIns="91425" rIns="91425" tIns="91425"/>
          <a:lstStyle>
            <a:lvl1pPr rtl="0" algn="l">
              <a:spcBef>
                <a:spcPts val="0"/>
              </a:spcBef>
              <a:buClr>
                <a:srgbClr val="262626"/>
              </a:buClr>
              <a:buFont typeface="Robot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9" name="Shape 69"/>
          <p:cNvSpPr txBox="1"/>
          <p:nvPr>
            <p:ph idx="2" type="body"/>
          </p:nvPr>
        </p:nvSpPr>
        <p:spPr>
          <a:xfrm>
            <a:off x="609600" y="1905000"/>
            <a:ext cx="1984200" cy="463200"/>
          </a:xfrm>
          <a:prstGeom prst="rect">
            <a:avLst/>
          </a:prstGeom>
          <a:noFill/>
          <a:ln>
            <a:noFill/>
          </a:ln>
        </p:spPr>
        <p:txBody>
          <a:bodyPr anchorCtr="0" anchor="ctr" bIns="91425" lIns="91425" rIns="91425" tIns="91425"/>
          <a:lstStyle>
            <a:lvl1pPr rtl="0" algn="l">
              <a:spcBef>
                <a:spcPts val="0"/>
              </a:spcBef>
              <a:buClr>
                <a:srgbClr val="404040"/>
              </a:buClr>
              <a:buFont typeface="Robot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0" name="Shape 70"/>
          <p:cNvSpPr txBox="1"/>
          <p:nvPr>
            <p:ph idx="3" type="body"/>
          </p:nvPr>
        </p:nvSpPr>
        <p:spPr>
          <a:xfrm>
            <a:off x="3429000" y="2616200"/>
            <a:ext cx="2362200" cy="3022500"/>
          </a:xfrm>
          <a:prstGeom prst="rect">
            <a:avLst/>
          </a:prstGeom>
          <a:noFill/>
          <a:ln>
            <a:noFill/>
          </a:ln>
        </p:spPr>
        <p:txBody>
          <a:bodyPr anchorCtr="0" anchor="t" bIns="91425" lIns="91425" rIns="91425" tIns="91425"/>
          <a:lstStyle>
            <a:lvl1pPr rtl="0" algn="l">
              <a:spcBef>
                <a:spcPts val="0"/>
              </a:spcBef>
              <a:buClr>
                <a:srgbClr val="262626"/>
              </a:buClr>
              <a:buFont typeface="Robot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1" name="Shape 71"/>
          <p:cNvSpPr txBox="1"/>
          <p:nvPr>
            <p:ph idx="4" type="body"/>
          </p:nvPr>
        </p:nvSpPr>
        <p:spPr>
          <a:xfrm>
            <a:off x="6324600" y="2616200"/>
            <a:ext cx="2362200" cy="3022500"/>
          </a:xfrm>
          <a:prstGeom prst="rect">
            <a:avLst/>
          </a:prstGeom>
          <a:noFill/>
          <a:ln>
            <a:noFill/>
          </a:ln>
        </p:spPr>
        <p:txBody>
          <a:bodyPr anchorCtr="0" anchor="t" bIns="91425" lIns="91425" rIns="91425" tIns="91425"/>
          <a:lstStyle>
            <a:lvl1pPr rtl="0" algn="l">
              <a:spcBef>
                <a:spcPts val="0"/>
              </a:spcBef>
              <a:buClr>
                <a:srgbClr val="262626"/>
              </a:buClr>
              <a:buFont typeface="Robot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2" name="Shape 72"/>
          <p:cNvSpPr txBox="1"/>
          <p:nvPr>
            <p:ph idx="5" type="body"/>
          </p:nvPr>
        </p:nvSpPr>
        <p:spPr>
          <a:xfrm>
            <a:off x="3429000" y="1905000"/>
            <a:ext cx="1984200" cy="463200"/>
          </a:xfrm>
          <a:prstGeom prst="rect">
            <a:avLst/>
          </a:prstGeom>
          <a:noFill/>
          <a:ln>
            <a:noFill/>
          </a:ln>
        </p:spPr>
        <p:txBody>
          <a:bodyPr anchorCtr="0" anchor="ctr" bIns="91425" lIns="91425" rIns="91425" tIns="91425"/>
          <a:lstStyle>
            <a:lvl1pPr rtl="0" algn="l">
              <a:spcBef>
                <a:spcPts val="0"/>
              </a:spcBef>
              <a:buClr>
                <a:srgbClr val="404040"/>
              </a:buClr>
              <a:buFont typeface="Robot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3" name="Shape 73"/>
          <p:cNvSpPr txBox="1"/>
          <p:nvPr>
            <p:ph idx="6" type="body"/>
          </p:nvPr>
        </p:nvSpPr>
        <p:spPr>
          <a:xfrm>
            <a:off x="6324600" y="1905000"/>
            <a:ext cx="1984200" cy="463200"/>
          </a:xfrm>
          <a:prstGeom prst="rect">
            <a:avLst/>
          </a:prstGeom>
          <a:noFill/>
          <a:ln>
            <a:noFill/>
          </a:ln>
        </p:spPr>
        <p:txBody>
          <a:bodyPr anchorCtr="0" anchor="ctr" bIns="91425" lIns="91425" rIns="91425" tIns="91425"/>
          <a:lstStyle>
            <a:lvl1pPr rtl="0" algn="l">
              <a:spcBef>
                <a:spcPts val="0"/>
              </a:spcBef>
              <a:buClr>
                <a:srgbClr val="404040"/>
              </a:buClr>
              <a:buFont typeface="Robot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4" name="Shape 74"/>
          <p:cNvSpPr txBox="1"/>
          <p:nvPr>
            <p:ph idx="11" type="ftr"/>
          </p:nvPr>
        </p:nvSpPr>
        <p:spPr>
          <a:xfrm>
            <a:off x="457200" y="6484837"/>
            <a:ext cx="3238499" cy="365099"/>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blipFill>
          <a:blip r:embed="rId2">
            <a:alphaModFix/>
          </a:blip>
          <a:stretch>
            <a:fillRect/>
          </a:stretch>
        </a:blipFill>
      </p:bgPr>
    </p:bg>
    <p:spTree>
      <p:nvGrpSpPr>
        <p:cNvPr id="262" name="Shape 26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Hackworks Theme">
    <p:spTree>
      <p:nvGrpSpPr>
        <p:cNvPr id="263" name="Shape 263"/>
        <p:cNvGrpSpPr/>
        <p:nvPr/>
      </p:nvGrpSpPr>
      <p:grpSpPr>
        <a:xfrm>
          <a:off x="0" y="0"/>
          <a:ext cx="0" cy="0"/>
          <a:chOff x="0" y="0"/>
          <a:chExt cx="0" cy="0"/>
        </a:xfrm>
      </p:grpSpPr>
      <p:sp>
        <p:nvSpPr>
          <p:cNvPr id="264" name="Shape 264"/>
          <p:cNvSpPr txBox="1"/>
          <p:nvPr>
            <p:ph type="title"/>
          </p:nvPr>
        </p:nvSpPr>
        <p:spPr>
          <a:xfrm>
            <a:off x="457200" y="274637"/>
            <a:ext cx="8229600" cy="1143000"/>
          </a:xfrm>
          <a:prstGeom prst="rect">
            <a:avLst/>
          </a:prstGeom>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65" name="Shape 265"/>
          <p:cNvSpPr txBox="1"/>
          <p:nvPr>
            <p:ph idx="1" type="body"/>
          </p:nvPr>
        </p:nvSpPr>
        <p:spPr>
          <a:xfrm>
            <a:off x="457200" y="1600200"/>
            <a:ext cx="8229600" cy="4967700"/>
          </a:xfrm>
          <a:prstGeom prst="rect">
            <a:avLst/>
          </a:prstGeom>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66" name="Shape 266"/>
          <p:cNvSpPr/>
          <p:nvPr/>
        </p:nvSpPr>
        <p:spPr>
          <a:xfrm rot="10800000">
            <a:off x="8506699" y="-50"/>
            <a:ext cx="637200" cy="637200"/>
          </a:xfrm>
          <a:prstGeom prst="rtTriangle">
            <a:avLst/>
          </a:prstGeom>
          <a:solidFill>
            <a:srgbClr val="19D1C3"/>
          </a:solidFill>
          <a:ln>
            <a:noFill/>
          </a:ln>
        </p:spPr>
        <p:txBody>
          <a:bodyPr anchorCtr="0" anchor="ctr" bIns="91425" lIns="91425" rIns="91425" tIns="91425">
            <a:noAutofit/>
          </a:bodyPr>
          <a:lstStyle/>
          <a:p>
            <a:pPr>
              <a:spcBef>
                <a:spcPts val="0"/>
              </a:spcBef>
              <a:buNone/>
            </a:pPr>
            <a:r>
              <a:t/>
            </a:r>
            <a:endParaRPr/>
          </a:p>
        </p:txBody>
      </p:sp>
      <p:sp>
        <p:nvSpPr>
          <p:cNvPr id="267" name="Shape 267"/>
          <p:cNvSpPr txBox="1"/>
          <p:nvPr>
            <p:ph idx="12" type="sldNum"/>
          </p:nvPr>
        </p:nvSpPr>
        <p:spPr>
          <a:xfrm>
            <a:off x="8595291" y="-76190"/>
            <a:ext cx="548699" cy="524699"/>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a:solidFill>
                  <a:schemeClr val="lt1"/>
                </a:solidFill>
                <a:latin typeface="Montserrat"/>
                <a:ea typeface="Montserrat"/>
                <a:cs typeface="Montserrat"/>
                <a:sym typeface="Montserrat"/>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68" name="Shape 268"/>
        <p:cNvGrpSpPr/>
        <p:nvPr/>
      </p:nvGrpSpPr>
      <p:grpSpPr>
        <a:xfrm>
          <a:off x="0" y="0"/>
          <a:ext cx="0" cy="0"/>
          <a:chOff x="0" y="0"/>
          <a:chExt cx="0" cy="0"/>
        </a:xfrm>
      </p:grpSpPr>
      <p:sp>
        <p:nvSpPr>
          <p:cNvPr id="269" name="Shape 269"/>
          <p:cNvSpPr txBox="1"/>
          <p:nvPr>
            <p:ph type="title"/>
          </p:nvPr>
        </p:nvSpPr>
        <p:spPr>
          <a:xfrm>
            <a:off x="457200" y="274637"/>
            <a:ext cx="8229600" cy="1143000"/>
          </a:xfrm>
          <a:prstGeom prst="rect">
            <a:avLst/>
          </a:prstGeom>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70" name="Shape 270"/>
          <p:cNvSpPr txBox="1"/>
          <p:nvPr>
            <p:ph idx="1" type="body"/>
          </p:nvPr>
        </p:nvSpPr>
        <p:spPr>
          <a:xfrm>
            <a:off x="457200" y="1600200"/>
            <a:ext cx="3994500" cy="4967700"/>
          </a:xfrm>
          <a:prstGeom prst="rect">
            <a:avLst/>
          </a:prstGeom>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71" name="Shape 271"/>
          <p:cNvSpPr txBox="1"/>
          <p:nvPr>
            <p:ph idx="2" type="body"/>
          </p:nvPr>
        </p:nvSpPr>
        <p:spPr>
          <a:xfrm>
            <a:off x="4692273" y="1600200"/>
            <a:ext cx="3994500" cy="4967700"/>
          </a:xfrm>
          <a:prstGeom prst="rect">
            <a:avLst/>
          </a:prstGeom>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72" name="Shape 272"/>
          <p:cNvSpPr/>
          <p:nvPr/>
        </p:nvSpPr>
        <p:spPr>
          <a:xfrm rot="10800000">
            <a:off x="8506699" y="-50"/>
            <a:ext cx="637200" cy="637200"/>
          </a:xfrm>
          <a:prstGeom prst="rtTriangle">
            <a:avLst/>
          </a:prstGeom>
          <a:solidFill>
            <a:srgbClr val="19D1C3"/>
          </a:solidFill>
          <a:ln>
            <a:noFill/>
          </a:ln>
        </p:spPr>
        <p:txBody>
          <a:bodyPr anchorCtr="0" anchor="ctr" bIns="91425" lIns="91425" rIns="91425" tIns="91425">
            <a:noAutofit/>
          </a:bodyPr>
          <a:lstStyle/>
          <a:p>
            <a:pPr>
              <a:spcBef>
                <a:spcPts val="0"/>
              </a:spcBef>
              <a:buNone/>
            </a:pPr>
            <a:r>
              <a:t/>
            </a:r>
            <a:endParaRPr/>
          </a:p>
        </p:txBody>
      </p:sp>
      <p:sp>
        <p:nvSpPr>
          <p:cNvPr id="273" name="Shape 273"/>
          <p:cNvSpPr txBox="1"/>
          <p:nvPr>
            <p:ph idx="12" type="sldNum"/>
          </p:nvPr>
        </p:nvSpPr>
        <p:spPr>
          <a:xfrm>
            <a:off x="8595291" y="-76190"/>
            <a:ext cx="548699" cy="524699"/>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a:solidFill>
                  <a:schemeClr val="lt1"/>
                </a:solidFill>
              </a:rPr>
              <a:t>‹#›</a:t>
            </a:fld>
          </a:p>
        </p:txBody>
      </p:sp>
      <p:pic>
        <p:nvPicPr>
          <p:cNvPr id="274" name="Shape 274"/>
          <p:cNvPicPr preferRelativeResize="0"/>
          <p:nvPr/>
        </p:nvPicPr>
        <p:blipFill>
          <a:blip r:embed="rId2">
            <a:alphaModFix/>
          </a:blip>
          <a:stretch>
            <a:fillRect/>
          </a:stretch>
        </p:blipFill>
        <p:spPr>
          <a:xfrm>
            <a:off x="7538360" y="6424525"/>
            <a:ext cx="1525570" cy="30889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75" name="Shape 275"/>
        <p:cNvGrpSpPr/>
        <p:nvPr/>
      </p:nvGrpSpPr>
      <p:grpSpPr>
        <a:xfrm>
          <a:off x="0" y="0"/>
          <a:ext cx="0" cy="0"/>
          <a:chOff x="0" y="0"/>
          <a:chExt cx="0" cy="0"/>
        </a:xfrm>
      </p:grpSpPr>
      <p:sp>
        <p:nvSpPr>
          <p:cNvPr id="276" name="Shape 276"/>
          <p:cNvSpPr txBox="1"/>
          <p:nvPr/>
        </p:nvSpPr>
        <p:spPr>
          <a:xfrm>
            <a:off x="457200" y="274637"/>
            <a:ext cx="8229600" cy="1143299"/>
          </a:xfrm>
          <a:prstGeom prst="rect">
            <a:avLst/>
          </a:prstGeom>
          <a:noFill/>
          <a:ln>
            <a:noFill/>
          </a:ln>
        </p:spPr>
        <p:txBody>
          <a:bodyPr anchorCtr="0" anchor="b" bIns="91425" lIns="91425" rIns="91425" tIns="91425">
            <a:noAutofit/>
          </a:bodyPr>
          <a:lstStyle/>
          <a:p>
            <a:pPr lvl="0" rtl="0" algn="ctr">
              <a:spcBef>
                <a:spcPts val="0"/>
              </a:spcBef>
              <a:buNone/>
            </a:pPr>
            <a:r>
              <a:rPr b="1" lang="en" sz="3600">
                <a:solidFill>
                  <a:srgbClr val="434343"/>
                </a:solidFill>
                <a:latin typeface="Montserrat"/>
                <a:ea typeface="Montserrat"/>
                <a:cs typeface="Montserrat"/>
                <a:sym typeface="Montserrat"/>
              </a:rPr>
              <a:t>One Column Page</a:t>
            </a:r>
          </a:p>
        </p:txBody>
      </p:sp>
      <p:sp>
        <p:nvSpPr>
          <p:cNvPr id="277" name="Shape 277"/>
          <p:cNvSpPr txBox="1"/>
          <p:nvPr/>
        </p:nvSpPr>
        <p:spPr>
          <a:xfrm>
            <a:off x="2780275" y="4124075"/>
            <a:ext cx="474899" cy="243300"/>
          </a:xfrm>
          <a:prstGeom prst="rect">
            <a:avLst/>
          </a:prstGeom>
          <a:noFill/>
          <a:ln>
            <a:noFill/>
          </a:ln>
        </p:spPr>
        <p:txBody>
          <a:bodyPr anchorCtr="0" anchor="t" bIns="91425" lIns="91425" rIns="91425" tIns="91425">
            <a:noAutofit/>
          </a:bodyPr>
          <a:lstStyle/>
          <a:p>
            <a:pPr>
              <a:spcBef>
                <a:spcPts val="0"/>
              </a:spcBef>
              <a:buNone/>
            </a:pPr>
            <a:r>
              <a:t/>
            </a:r>
            <a:endParaRPr/>
          </a:p>
        </p:txBody>
      </p:sp>
      <p:sp>
        <p:nvSpPr>
          <p:cNvPr id="278" name="Shape 278"/>
          <p:cNvSpPr txBox="1"/>
          <p:nvPr/>
        </p:nvSpPr>
        <p:spPr>
          <a:xfrm>
            <a:off x="457200" y="1264737"/>
            <a:ext cx="8229600" cy="415200"/>
          </a:xfrm>
          <a:prstGeom prst="rect">
            <a:avLst/>
          </a:prstGeom>
          <a:noFill/>
          <a:ln>
            <a:noFill/>
          </a:ln>
        </p:spPr>
        <p:txBody>
          <a:bodyPr anchorCtr="0" anchor="ctr" bIns="91425" lIns="91425" rIns="91425" tIns="91425">
            <a:noAutofit/>
          </a:bodyPr>
          <a:lstStyle/>
          <a:p>
            <a:pPr indent="0" lvl="0" marL="0" rtl="0" algn="ctr">
              <a:spcBef>
                <a:spcPts val="0"/>
              </a:spcBef>
              <a:buNone/>
            </a:pPr>
            <a:r>
              <a:rPr lang="en" sz="1800">
                <a:solidFill>
                  <a:srgbClr val="B919D1"/>
                </a:solidFill>
                <a:latin typeface="Montserrat"/>
                <a:ea typeface="Montserrat"/>
                <a:cs typeface="Montserrat"/>
                <a:sym typeface="Montserrat"/>
              </a:rPr>
              <a:t>Page Description Goes Here</a:t>
            </a:r>
          </a:p>
        </p:txBody>
      </p:sp>
      <p:sp>
        <p:nvSpPr>
          <p:cNvPr id="279" name="Shape 279"/>
          <p:cNvSpPr/>
          <p:nvPr/>
        </p:nvSpPr>
        <p:spPr>
          <a:xfrm rot="10800000">
            <a:off x="8506699" y="-50"/>
            <a:ext cx="637200" cy="637200"/>
          </a:xfrm>
          <a:prstGeom prst="rtTriangle">
            <a:avLst/>
          </a:prstGeom>
          <a:solidFill>
            <a:srgbClr val="19D1C3"/>
          </a:solidFill>
          <a:ln>
            <a:noFill/>
          </a:ln>
        </p:spPr>
        <p:txBody>
          <a:bodyPr anchorCtr="0" anchor="ctr" bIns="91425" lIns="91425" rIns="91425" tIns="91425">
            <a:noAutofit/>
          </a:bodyPr>
          <a:lstStyle/>
          <a:p>
            <a:pPr>
              <a:spcBef>
                <a:spcPts val="0"/>
              </a:spcBef>
              <a:buNone/>
            </a:pPr>
            <a:r>
              <a:t/>
            </a:r>
            <a:endParaRPr/>
          </a:p>
        </p:txBody>
      </p:sp>
      <p:sp>
        <p:nvSpPr>
          <p:cNvPr id="280" name="Shape 280"/>
          <p:cNvSpPr txBox="1"/>
          <p:nvPr>
            <p:ph idx="12" type="sldNum"/>
          </p:nvPr>
        </p:nvSpPr>
        <p:spPr>
          <a:xfrm>
            <a:off x="8595291" y="-76190"/>
            <a:ext cx="548699" cy="524699"/>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a:solidFill>
                  <a:schemeClr val="lt1"/>
                </a:solidFill>
              </a:rPr>
              <a:t>‹#›</a:t>
            </a:fld>
          </a:p>
        </p:txBody>
      </p:sp>
      <p:pic>
        <p:nvPicPr>
          <p:cNvPr id="281" name="Shape 281"/>
          <p:cNvPicPr preferRelativeResize="0"/>
          <p:nvPr/>
        </p:nvPicPr>
        <p:blipFill>
          <a:blip r:embed="rId2">
            <a:alphaModFix/>
          </a:blip>
          <a:stretch>
            <a:fillRect/>
          </a:stretch>
        </p:blipFill>
        <p:spPr>
          <a:xfrm>
            <a:off x="7385960" y="6272125"/>
            <a:ext cx="1525570" cy="30889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3_Title and Content">
    <p:spTree>
      <p:nvGrpSpPr>
        <p:cNvPr id="282" name="Shape 282"/>
        <p:cNvGrpSpPr/>
        <p:nvPr/>
      </p:nvGrpSpPr>
      <p:grpSpPr>
        <a:xfrm>
          <a:off x="0" y="0"/>
          <a:ext cx="0" cy="0"/>
          <a:chOff x="0" y="0"/>
          <a:chExt cx="0" cy="0"/>
        </a:xfrm>
      </p:grpSpPr>
      <p:sp>
        <p:nvSpPr>
          <p:cNvPr id="283" name="Shape 283"/>
          <p:cNvSpPr txBox="1"/>
          <p:nvPr>
            <p:ph type="title"/>
          </p:nvPr>
        </p:nvSpPr>
        <p:spPr>
          <a:xfrm>
            <a:off x="457200" y="355600"/>
            <a:ext cx="8229600" cy="1143000"/>
          </a:xfrm>
          <a:prstGeom prst="rect">
            <a:avLst/>
          </a:prstGeom>
          <a:noFill/>
          <a:ln>
            <a:noFill/>
          </a:ln>
        </p:spPr>
        <p:txBody>
          <a:bodyPr anchorCtr="0" anchor="ctr" bIns="91425" lIns="91425" rIns="91425" tIns="91425"/>
          <a:lstStyle>
            <a:lvl1pPr rtl="0" algn="ctr">
              <a:spcBef>
                <a:spcPts val="0"/>
              </a:spcBef>
              <a:buClr>
                <a:srgbClr val="244061"/>
              </a:buClr>
              <a:buFont typeface="Robot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84" name="Shape 284"/>
          <p:cNvSpPr txBox="1"/>
          <p:nvPr>
            <p:ph idx="11" type="ftr"/>
          </p:nvPr>
        </p:nvSpPr>
        <p:spPr>
          <a:xfrm>
            <a:off x="457200" y="6484837"/>
            <a:ext cx="3238499" cy="365099"/>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285" name="Shape 285"/>
          <p:cNvSpPr txBox="1"/>
          <p:nvPr>
            <p:ph idx="12" type="sldNum"/>
          </p:nvPr>
        </p:nvSpPr>
        <p:spPr>
          <a:xfrm>
            <a:off x="3822700" y="6476019"/>
            <a:ext cx="914400" cy="3827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A5A5A5"/>
              </a:buClr>
              <a:buSzPct val="25000"/>
              <a:buFont typeface="Roboto"/>
              <a:buNone/>
            </a:pPr>
            <a:r>
              <a:rPr b="0" baseline="0" i="0" lang="en" sz="900" u="none" cap="none" strike="noStrike">
                <a:solidFill>
                  <a:srgbClr val="A5A5A5"/>
                </a:solidFill>
                <a:latin typeface="Roboto"/>
                <a:ea typeface="Roboto"/>
                <a:cs typeface="Roboto"/>
                <a:sym typeface="Roboto"/>
              </a:rPr>
              <a:t>PAGE </a:t>
            </a:r>
            <a:fld id="{00000000-1234-1234-1234-123412341234}" type="slidenum">
              <a:rPr b="0" baseline="0" i="0" lang="en" sz="900" u="none" cap="none" strike="noStrike">
                <a:solidFill>
                  <a:srgbClr val="A5A5A5"/>
                </a:solidFill>
                <a:latin typeface="Roboto"/>
                <a:ea typeface="Roboto"/>
                <a:cs typeface="Roboto"/>
                <a:sym typeface="Roboto"/>
              </a:rPr>
              <a:t>‹#›</a:t>
            </a:fld>
          </a:p>
        </p:txBody>
      </p:sp>
      <p:pic>
        <p:nvPicPr>
          <p:cNvPr id="286" name="Shape 286"/>
          <p:cNvPicPr preferRelativeResize="0"/>
          <p:nvPr/>
        </p:nvPicPr>
        <p:blipFill rotWithShape="1">
          <a:blip r:embed="rId2">
            <a:alphaModFix/>
          </a:blip>
          <a:srcRect b="0" l="0" r="0" t="0"/>
          <a:stretch/>
        </p:blipFill>
        <p:spPr>
          <a:xfrm>
            <a:off x="3767085" y="2590800"/>
            <a:ext cx="5148299" cy="3200399"/>
          </a:xfrm>
          <a:prstGeom prst="rect">
            <a:avLst/>
          </a:prstGeom>
          <a:noFill/>
          <a:ln>
            <a:noFill/>
          </a:ln>
        </p:spPr>
      </p:pic>
      <p:sp>
        <p:nvSpPr>
          <p:cNvPr id="287" name="Shape 287"/>
          <p:cNvSpPr/>
          <p:nvPr>
            <p:ph idx="2" type="pic"/>
          </p:nvPr>
        </p:nvSpPr>
        <p:spPr>
          <a:xfrm>
            <a:off x="4346498" y="2819400"/>
            <a:ext cx="3770699" cy="2385599"/>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9_Title and Content">
    <p:spTree>
      <p:nvGrpSpPr>
        <p:cNvPr id="288" name="Shape 288"/>
        <p:cNvGrpSpPr/>
        <p:nvPr/>
      </p:nvGrpSpPr>
      <p:grpSpPr>
        <a:xfrm>
          <a:off x="0" y="0"/>
          <a:ext cx="0" cy="0"/>
          <a:chOff x="0" y="0"/>
          <a:chExt cx="0" cy="0"/>
        </a:xfrm>
      </p:grpSpPr>
      <p:sp>
        <p:nvSpPr>
          <p:cNvPr id="289" name="Shape 289"/>
          <p:cNvSpPr txBox="1"/>
          <p:nvPr>
            <p:ph type="title"/>
          </p:nvPr>
        </p:nvSpPr>
        <p:spPr>
          <a:xfrm>
            <a:off x="457200" y="355600"/>
            <a:ext cx="8229600" cy="1143000"/>
          </a:xfrm>
          <a:prstGeom prst="rect">
            <a:avLst/>
          </a:prstGeom>
          <a:noFill/>
          <a:ln>
            <a:noFill/>
          </a:ln>
        </p:spPr>
        <p:txBody>
          <a:bodyPr anchorCtr="0" anchor="ctr" bIns="91425" lIns="91425" rIns="91425" tIns="91425"/>
          <a:lstStyle>
            <a:lvl1pPr rtl="0" algn="ctr">
              <a:spcBef>
                <a:spcPts val="0"/>
              </a:spcBef>
              <a:buClr>
                <a:srgbClr val="244061"/>
              </a:buClr>
              <a:buFont typeface="Robot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90" name="Shape 290"/>
          <p:cNvSpPr txBox="1"/>
          <p:nvPr>
            <p:ph idx="12" type="sldNum"/>
          </p:nvPr>
        </p:nvSpPr>
        <p:spPr>
          <a:xfrm>
            <a:off x="3822700" y="6476019"/>
            <a:ext cx="914400" cy="382799"/>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r>
              <a:rPr b="0" baseline="0" i="0" lang="en" sz="900" u="none" cap="none" strike="noStrike">
                <a:solidFill>
                  <a:srgbClr val="A5A5A5"/>
                </a:solidFill>
                <a:latin typeface="Roboto"/>
                <a:ea typeface="Roboto"/>
                <a:cs typeface="Roboto"/>
                <a:sym typeface="Roboto"/>
              </a:rPr>
              <a:t>PAGE </a:t>
            </a:r>
            <a:fld id="{00000000-1234-1234-1234-123412341234}" type="slidenum">
              <a:rPr b="0" baseline="0" i="0" lang="en" sz="900" u="none" cap="none" strike="noStrike">
                <a:solidFill>
                  <a:srgbClr val="A5A5A5"/>
                </a:solidFill>
                <a:latin typeface="Roboto"/>
                <a:ea typeface="Roboto"/>
                <a:cs typeface="Roboto"/>
                <a:sym typeface="Roboto"/>
              </a:rPr>
              <a:t>‹#›</a:t>
            </a:fld>
          </a:p>
        </p:txBody>
      </p:sp>
      <p:sp>
        <p:nvSpPr>
          <p:cNvPr id="291" name="Shape 291"/>
          <p:cNvSpPr txBox="1"/>
          <p:nvPr>
            <p:ph idx="1" type="body"/>
          </p:nvPr>
        </p:nvSpPr>
        <p:spPr>
          <a:xfrm>
            <a:off x="609600" y="2616200"/>
            <a:ext cx="2362200" cy="3022500"/>
          </a:xfrm>
          <a:prstGeom prst="rect">
            <a:avLst/>
          </a:prstGeom>
          <a:noFill/>
          <a:ln>
            <a:noFill/>
          </a:ln>
        </p:spPr>
        <p:txBody>
          <a:bodyPr anchorCtr="0" anchor="t" bIns="91425" lIns="91425" rIns="91425" tIns="91425"/>
          <a:lstStyle>
            <a:lvl1pPr rtl="0" algn="l">
              <a:spcBef>
                <a:spcPts val="0"/>
              </a:spcBef>
              <a:buClr>
                <a:srgbClr val="262626"/>
              </a:buClr>
              <a:buFont typeface="Robot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92" name="Shape 292"/>
          <p:cNvSpPr txBox="1"/>
          <p:nvPr>
            <p:ph idx="2" type="body"/>
          </p:nvPr>
        </p:nvSpPr>
        <p:spPr>
          <a:xfrm>
            <a:off x="609600" y="1905000"/>
            <a:ext cx="1984200" cy="463200"/>
          </a:xfrm>
          <a:prstGeom prst="rect">
            <a:avLst/>
          </a:prstGeom>
          <a:noFill/>
          <a:ln>
            <a:noFill/>
          </a:ln>
        </p:spPr>
        <p:txBody>
          <a:bodyPr anchorCtr="0" anchor="ctr" bIns="91425" lIns="91425" rIns="91425" tIns="91425"/>
          <a:lstStyle>
            <a:lvl1pPr rtl="0" algn="l">
              <a:spcBef>
                <a:spcPts val="0"/>
              </a:spcBef>
              <a:buClr>
                <a:srgbClr val="404040"/>
              </a:buClr>
              <a:buFont typeface="Robot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93" name="Shape 293"/>
          <p:cNvSpPr txBox="1"/>
          <p:nvPr>
            <p:ph idx="3" type="body"/>
          </p:nvPr>
        </p:nvSpPr>
        <p:spPr>
          <a:xfrm>
            <a:off x="3429000" y="2616200"/>
            <a:ext cx="2362200" cy="3022500"/>
          </a:xfrm>
          <a:prstGeom prst="rect">
            <a:avLst/>
          </a:prstGeom>
          <a:noFill/>
          <a:ln>
            <a:noFill/>
          </a:ln>
        </p:spPr>
        <p:txBody>
          <a:bodyPr anchorCtr="0" anchor="t" bIns="91425" lIns="91425" rIns="91425" tIns="91425"/>
          <a:lstStyle>
            <a:lvl1pPr rtl="0" algn="l">
              <a:spcBef>
                <a:spcPts val="0"/>
              </a:spcBef>
              <a:buClr>
                <a:srgbClr val="262626"/>
              </a:buClr>
              <a:buFont typeface="Robot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94" name="Shape 294"/>
          <p:cNvSpPr txBox="1"/>
          <p:nvPr>
            <p:ph idx="4" type="body"/>
          </p:nvPr>
        </p:nvSpPr>
        <p:spPr>
          <a:xfrm>
            <a:off x="6324600" y="2616200"/>
            <a:ext cx="2362200" cy="3022500"/>
          </a:xfrm>
          <a:prstGeom prst="rect">
            <a:avLst/>
          </a:prstGeom>
          <a:noFill/>
          <a:ln>
            <a:noFill/>
          </a:ln>
        </p:spPr>
        <p:txBody>
          <a:bodyPr anchorCtr="0" anchor="t" bIns="91425" lIns="91425" rIns="91425" tIns="91425"/>
          <a:lstStyle>
            <a:lvl1pPr rtl="0" algn="l">
              <a:spcBef>
                <a:spcPts val="0"/>
              </a:spcBef>
              <a:buClr>
                <a:srgbClr val="262626"/>
              </a:buClr>
              <a:buFont typeface="Robot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95" name="Shape 295"/>
          <p:cNvSpPr txBox="1"/>
          <p:nvPr>
            <p:ph idx="5" type="body"/>
          </p:nvPr>
        </p:nvSpPr>
        <p:spPr>
          <a:xfrm>
            <a:off x="3429000" y="1905000"/>
            <a:ext cx="1984200" cy="463200"/>
          </a:xfrm>
          <a:prstGeom prst="rect">
            <a:avLst/>
          </a:prstGeom>
          <a:noFill/>
          <a:ln>
            <a:noFill/>
          </a:ln>
        </p:spPr>
        <p:txBody>
          <a:bodyPr anchorCtr="0" anchor="ctr" bIns="91425" lIns="91425" rIns="91425" tIns="91425"/>
          <a:lstStyle>
            <a:lvl1pPr rtl="0" algn="l">
              <a:spcBef>
                <a:spcPts val="0"/>
              </a:spcBef>
              <a:buClr>
                <a:srgbClr val="404040"/>
              </a:buClr>
              <a:buFont typeface="Robot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96" name="Shape 296"/>
          <p:cNvSpPr txBox="1"/>
          <p:nvPr>
            <p:ph idx="6" type="body"/>
          </p:nvPr>
        </p:nvSpPr>
        <p:spPr>
          <a:xfrm>
            <a:off x="6324600" y="1905000"/>
            <a:ext cx="1984200" cy="463200"/>
          </a:xfrm>
          <a:prstGeom prst="rect">
            <a:avLst/>
          </a:prstGeom>
          <a:noFill/>
          <a:ln>
            <a:noFill/>
          </a:ln>
        </p:spPr>
        <p:txBody>
          <a:bodyPr anchorCtr="0" anchor="ctr" bIns="91425" lIns="91425" rIns="91425" tIns="91425"/>
          <a:lstStyle>
            <a:lvl1pPr rtl="0" algn="l">
              <a:spcBef>
                <a:spcPts val="0"/>
              </a:spcBef>
              <a:buClr>
                <a:srgbClr val="404040"/>
              </a:buClr>
              <a:buFont typeface="Robot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97" name="Shape 297"/>
          <p:cNvSpPr txBox="1"/>
          <p:nvPr>
            <p:ph idx="11" type="ftr"/>
          </p:nvPr>
        </p:nvSpPr>
        <p:spPr>
          <a:xfrm>
            <a:off x="457200" y="6484837"/>
            <a:ext cx="3238499" cy="365099"/>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blipFill>
          <a:blip r:embed="rId2">
            <a:alphaModFix/>
          </a:blip>
          <a:stretch>
            <a:fillRect/>
          </a:stretch>
        </a:blipFill>
      </p:bgPr>
    </p:bg>
    <p:spTree>
      <p:nvGrpSpPr>
        <p:cNvPr id="366" name="Shape 36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2" name="Shape 12"/>
        <p:cNvGrpSpPr/>
        <p:nvPr/>
      </p:nvGrpSpPr>
      <p:grpSpPr>
        <a:xfrm>
          <a:off x="0" y="0"/>
          <a:ext cx="0" cy="0"/>
          <a:chOff x="0" y="0"/>
          <a:chExt cx="0" cy="0"/>
        </a:xfrm>
      </p:grpSpPr>
      <p:sp>
        <p:nvSpPr>
          <p:cNvPr id="13" name="Shape 13"/>
          <p:cNvSpPr txBox="1"/>
          <p:nvPr>
            <p:ph type="title"/>
          </p:nvPr>
        </p:nvSpPr>
        <p:spPr>
          <a:xfrm>
            <a:off x="457200" y="274637"/>
            <a:ext cx="8229600" cy="114300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4" name="Shape 14"/>
          <p:cNvSpPr txBox="1"/>
          <p:nvPr>
            <p:ph idx="1" type="body"/>
          </p:nvPr>
        </p:nvSpPr>
        <p:spPr>
          <a:xfrm>
            <a:off x="457200" y="1600200"/>
            <a:ext cx="8229600" cy="496770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5" name="Shape 15"/>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Hackworks Theme">
    <p:spTree>
      <p:nvGrpSpPr>
        <p:cNvPr id="367" name="Shape 367"/>
        <p:cNvGrpSpPr/>
        <p:nvPr/>
      </p:nvGrpSpPr>
      <p:grpSpPr>
        <a:xfrm>
          <a:off x="0" y="0"/>
          <a:ext cx="0" cy="0"/>
          <a:chOff x="0" y="0"/>
          <a:chExt cx="0" cy="0"/>
        </a:xfrm>
      </p:grpSpPr>
      <p:sp>
        <p:nvSpPr>
          <p:cNvPr id="368" name="Shape 368"/>
          <p:cNvSpPr txBox="1"/>
          <p:nvPr>
            <p:ph type="title"/>
          </p:nvPr>
        </p:nvSpPr>
        <p:spPr>
          <a:xfrm>
            <a:off x="457200" y="274637"/>
            <a:ext cx="8229600" cy="1143000"/>
          </a:xfrm>
          <a:prstGeom prst="rect">
            <a:avLst/>
          </a:prstGeom>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69" name="Shape 369"/>
          <p:cNvSpPr txBox="1"/>
          <p:nvPr>
            <p:ph idx="1" type="body"/>
          </p:nvPr>
        </p:nvSpPr>
        <p:spPr>
          <a:xfrm>
            <a:off x="457200" y="1600200"/>
            <a:ext cx="8229600" cy="4967700"/>
          </a:xfrm>
          <a:prstGeom prst="rect">
            <a:avLst/>
          </a:prstGeom>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70" name="Shape 370"/>
          <p:cNvSpPr/>
          <p:nvPr/>
        </p:nvSpPr>
        <p:spPr>
          <a:xfrm rot="10800000">
            <a:off x="8506699" y="-50"/>
            <a:ext cx="637200" cy="637200"/>
          </a:xfrm>
          <a:prstGeom prst="rtTriangle">
            <a:avLst/>
          </a:prstGeom>
          <a:solidFill>
            <a:srgbClr val="19D1C3"/>
          </a:solidFill>
          <a:ln>
            <a:noFill/>
          </a:ln>
        </p:spPr>
        <p:txBody>
          <a:bodyPr anchorCtr="0" anchor="ctr" bIns="91425" lIns="91425" rIns="91425" tIns="91425">
            <a:noAutofit/>
          </a:bodyPr>
          <a:lstStyle/>
          <a:p>
            <a:pPr>
              <a:spcBef>
                <a:spcPts val="0"/>
              </a:spcBef>
              <a:buNone/>
            </a:pPr>
            <a:r>
              <a:t/>
            </a:r>
            <a:endParaRPr/>
          </a:p>
        </p:txBody>
      </p:sp>
      <p:sp>
        <p:nvSpPr>
          <p:cNvPr id="371" name="Shape 371"/>
          <p:cNvSpPr txBox="1"/>
          <p:nvPr>
            <p:ph idx="12" type="sldNum"/>
          </p:nvPr>
        </p:nvSpPr>
        <p:spPr>
          <a:xfrm>
            <a:off x="8595291" y="-76190"/>
            <a:ext cx="548699" cy="524699"/>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a:solidFill>
                  <a:schemeClr val="lt1"/>
                </a:solidFill>
                <a:latin typeface="Montserrat"/>
                <a:ea typeface="Montserrat"/>
                <a:cs typeface="Montserrat"/>
                <a:sym typeface="Montserrat"/>
              </a:rPr>
              <a:t>‹#›</a:t>
            </a:fld>
          </a:p>
        </p:txBody>
      </p:sp>
      <p:pic>
        <p:nvPicPr>
          <p:cNvPr id="372" name="Shape 372"/>
          <p:cNvPicPr preferRelativeResize="0"/>
          <p:nvPr/>
        </p:nvPicPr>
        <p:blipFill>
          <a:blip r:embed="rId2">
            <a:alphaModFix/>
          </a:blip>
          <a:stretch>
            <a:fillRect/>
          </a:stretch>
        </p:blipFill>
        <p:spPr>
          <a:xfrm>
            <a:off x="7385960" y="6272125"/>
            <a:ext cx="1525570" cy="308899"/>
          </a:xfrm>
          <a:prstGeom prst="rect">
            <a:avLst/>
          </a:prstGeom>
          <a:noFill/>
          <a:ln>
            <a:noFill/>
          </a:ln>
        </p:spPr>
      </p:pic>
      <p:pic>
        <p:nvPicPr>
          <p:cNvPr id="373" name="Shape 373"/>
          <p:cNvPicPr preferRelativeResize="0"/>
          <p:nvPr/>
        </p:nvPicPr>
        <p:blipFill>
          <a:blip r:embed="rId3">
            <a:alphaModFix/>
          </a:blip>
          <a:stretch>
            <a:fillRect/>
          </a:stretch>
        </p:blipFill>
        <p:spPr>
          <a:xfrm>
            <a:off x="297125" y="6153825"/>
            <a:ext cx="1417425" cy="414074"/>
          </a:xfrm>
          <a:prstGeom prst="rect">
            <a:avLst/>
          </a:prstGeom>
          <a:noFill/>
          <a:ln>
            <a:noFill/>
          </a:ln>
        </p:spPr>
      </p:pic>
      <p:pic>
        <p:nvPicPr>
          <p:cNvPr id="374" name="Shape 374"/>
          <p:cNvPicPr preferRelativeResize="0"/>
          <p:nvPr/>
        </p:nvPicPr>
        <p:blipFill>
          <a:blip r:embed="rId4">
            <a:alphaModFix/>
          </a:blip>
          <a:stretch>
            <a:fillRect/>
          </a:stretch>
        </p:blipFill>
        <p:spPr>
          <a:xfrm>
            <a:off x="1760175" y="6042274"/>
            <a:ext cx="1577849" cy="637199"/>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375" name="Shape 375"/>
        <p:cNvGrpSpPr/>
        <p:nvPr/>
      </p:nvGrpSpPr>
      <p:grpSpPr>
        <a:xfrm>
          <a:off x="0" y="0"/>
          <a:ext cx="0" cy="0"/>
          <a:chOff x="0" y="0"/>
          <a:chExt cx="0" cy="0"/>
        </a:xfrm>
      </p:grpSpPr>
      <p:sp>
        <p:nvSpPr>
          <p:cNvPr id="376" name="Shape 376"/>
          <p:cNvSpPr txBox="1"/>
          <p:nvPr>
            <p:ph type="title"/>
          </p:nvPr>
        </p:nvSpPr>
        <p:spPr>
          <a:xfrm>
            <a:off x="457200" y="274637"/>
            <a:ext cx="8229600" cy="1143000"/>
          </a:xfrm>
          <a:prstGeom prst="rect">
            <a:avLst/>
          </a:prstGeom>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77" name="Shape 377"/>
          <p:cNvSpPr txBox="1"/>
          <p:nvPr>
            <p:ph idx="1" type="body"/>
          </p:nvPr>
        </p:nvSpPr>
        <p:spPr>
          <a:xfrm>
            <a:off x="457200" y="1600200"/>
            <a:ext cx="3994500" cy="4967700"/>
          </a:xfrm>
          <a:prstGeom prst="rect">
            <a:avLst/>
          </a:prstGeom>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78" name="Shape 378"/>
          <p:cNvSpPr txBox="1"/>
          <p:nvPr>
            <p:ph idx="2" type="body"/>
          </p:nvPr>
        </p:nvSpPr>
        <p:spPr>
          <a:xfrm>
            <a:off x="4692273" y="1600200"/>
            <a:ext cx="3994500" cy="4967700"/>
          </a:xfrm>
          <a:prstGeom prst="rect">
            <a:avLst/>
          </a:prstGeom>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79" name="Shape 379"/>
          <p:cNvSpPr/>
          <p:nvPr/>
        </p:nvSpPr>
        <p:spPr>
          <a:xfrm rot="10800000">
            <a:off x="8506699" y="-50"/>
            <a:ext cx="637200" cy="637200"/>
          </a:xfrm>
          <a:prstGeom prst="rtTriangle">
            <a:avLst/>
          </a:prstGeom>
          <a:solidFill>
            <a:srgbClr val="19D1C3"/>
          </a:solidFill>
          <a:ln>
            <a:noFill/>
          </a:ln>
        </p:spPr>
        <p:txBody>
          <a:bodyPr anchorCtr="0" anchor="ctr" bIns="91425" lIns="91425" rIns="91425" tIns="91425">
            <a:noAutofit/>
          </a:bodyPr>
          <a:lstStyle/>
          <a:p>
            <a:pPr>
              <a:spcBef>
                <a:spcPts val="0"/>
              </a:spcBef>
              <a:buNone/>
            </a:pPr>
            <a:r>
              <a:t/>
            </a:r>
            <a:endParaRPr/>
          </a:p>
        </p:txBody>
      </p:sp>
      <p:sp>
        <p:nvSpPr>
          <p:cNvPr id="380" name="Shape 380"/>
          <p:cNvSpPr txBox="1"/>
          <p:nvPr>
            <p:ph idx="12" type="sldNum"/>
          </p:nvPr>
        </p:nvSpPr>
        <p:spPr>
          <a:xfrm>
            <a:off x="8595291" y="-76190"/>
            <a:ext cx="548699" cy="524699"/>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a:solidFill>
                  <a:schemeClr val="lt1"/>
                </a:solidFill>
              </a:rPr>
              <a:t>‹#›</a:t>
            </a:fld>
          </a:p>
        </p:txBody>
      </p:sp>
      <p:pic>
        <p:nvPicPr>
          <p:cNvPr id="381" name="Shape 381"/>
          <p:cNvPicPr preferRelativeResize="0"/>
          <p:nvPr/>
        </p:nvPicPr>
        <p:blipFill>
          <a:blip r:embed="rId2">
            <a:alphaModFix/>
          </a:blip>
          <a:stretch>
            <a:fillRect/>
          </a:stretch>
        </p:blipFill>
        <p:spPr>
          <a:xfrm>
            <a:off x="7538360" y="6424525"/>
            <a:ext cx="1525570" cy="308899"/>
          </a:xfrm>
          <a:prstGeom prst="rect">
            <a:avLst/>
          </a:prstGeom>
          <a:noFill/>
          <a:ln>
            <a:noFill/>
          </a:ln>
        </p:spPr>
      </p:pic>
      <p:pic>
        <p:nvPicPr>
          <p:cNvPr id="382" name="Shape 382"/>
          <p:cNvPicPr preferRelativeResize="0"/>
          <p:nvPr/>
        </p:nvPicPr>
        <p:blipFill>
          <a:blip r:embed="rId3">
            <a:alphaModFix/>
          </a:blip>
          <a:stretch>
            <a:fillRect/>
          </a:stretch>
        </p:blipFill>
        <p:spPr>
          <a:xfrm>
            <a:off x="297125" y="6153825"/>
            <a:ext cx="1417425" cy="414074"/>
          </a:xfrm>
          <a:prstGeom prst="rect">
            <a:avLst/>
          </a:prstGeom>
          <a:noFill/>
          <a:ln>
            <a:noFill/>
          </a:ln>
        </p:spPr>
      </p:pic>
      <p:pic>
        <p:nvPicPr>
          <p:cNvPr id="383" name="Shape 383"/>
          <p:cNvPicPr preferRelativeResize="0"/>
          <p:nvPr/>
        </p:nvPicPr>
        <p:blipFill>
          <a:blip r:embed="rId4">
            <a:alphaModFix/>
          </a:blip>
          <a:stretch>
            <a:fillRect/>
          </a:stretch>
        </p:blipFill>
        <p:spPr>
          <a:xfrm>
            <a:off x="1760175" y="6042274"/>
            <a:ext cx="1577849" cy="637199"/>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84" name="Shape 384"/>
        <p:cNvGrpSpPr/>
        <p:nvPr/>
      </p:nvGrpSpPr>
      <p:grpSpPr>
        <a:xfrm>
          <a:off x="0" y="0"/>
          <a:ext cx="0" cy="0"/>
          <a:chOff x="0" y="0"/>
          <a:chExt cx="0" cy="0"/>
        </a:xfrm>
      </p:grpSpPr>
      <p:sp>
        <p:nvSpPr>
          <p:cNvPr id="385" name="Shape 385"/>
          <p:cNvSpPr txBox="1"/>
          <p:nvPr/>
        </p:nvSpPr>
        <p:spPr>
          <a:xfrm>
            <a:off x="457200" y="274637"/>
            <a:ext cx="8229600" cy="1143299"/>
          </a:xfrm>
          <a:prstGeom prst="rect">
            <a:avLst/>
          </a:prstGeom>
          <a:noFill/>
          <a:ln>
            <a:noFill/>
          </a:ln>
        </p:spPr>
        <p:txBody>
          <a:bodyPr anchorCtr="0" anchor="b" bIns="91425" lIns="91425" rIns="91425" tIns="91425">
            <a:noAutofit/>
          </a:bodyPr>
          <a:lstStyle/>
          <a:p>
            <a:pPr lvl="0" rtl="0" algn="ctr">
              <a:spcBef>
                <a:spcPts val="0"/>
              </a:spcBef>
              <a:buNone/>
            </a:pPr>
            <a:r>
              <a:rPr b="1" lang="en" sz="3600">
                <a:solidFill>
                  <a:srgbClr val="434343"/>
                </a:solidFill>
                <a:latin typeface="Montserrat"/>
                <a:ea typeface="Montserrat"/>
                <a:cs typeface="Montserrat"/>
                <a:sym typeface="Montserrat"/>
              </a:rPr>
              <a:t>One Column Page</a:t>
            </a:r>
          </a:p>
        </p:txBody>
      </p:sp>
      <p:sp>
        <p:nvSpPr>
          <p:cNvPr id="386" name="Shape 386"/>
          <p:cNvSpPr txBox="1"/>
          <p:nvPr/>
        </p:nvSpPr>
        <p:spPr>
          <a:xfrm>
            <a:off x="2780275" y="4124075"/>
            <a:ext cx="474899" cy="243300"/>
          </a:xfrm>
          <a:prstGeom prst="rect">
            <a:avLst/>
          </a:prstGeom>
          <a:noFill/>
          <a:ln>
            <a:noFill/>
          </a:ln>
        </p:spPr>
        <p:txBody>
          <a:bodyPr anchorCtr="0" anchor="t" bIns="91425" lIns="91425" rIns="91425" tIns="91425">
            <a:noAutofit/>
          </a:bodyPr>
          <a:lstStyle/>
          <a:p>
            <a:pPr>
              <a:spcBef>
                <a:spcPts val="0"/>
              </a:spcBef>
              <a:buNone/>
            </a:pPr>
            <a:r>
              <a:t/>
            </a:r>
            <a:endParaRPr/>
          </a:p>
        </p:txBody>
      </p:sp>
      <p:sp>
        <p:nvSpPr>
          <p:cNvPr id="387" name="Shape 387"/>
          <p:cNvSpPr txBox="1"/>
          <p:nvPr/>
        </p:nvSpPr>
        <p:spPr>
          <a:xfrm>
            <a:off x="457200" y="1264737"/>
            <a:ext cx="8229600" cy="415200"/>
          </a:xfrm>
          <a:prstGeom prst="rect">
            <a:avLst/>
          </a:prstGeom>
          <a:noFill/>
          <a:ln>
            <a:noFill/>
          </a:ln>
        </p:spPr>
        <p:txBody>
          <a:bodyPr anchorCtr="0" anchor="ctr" bIns="91425" lIns="91425" rIns="91425" tIns="91425">
            <a:noAutofit/>
          </a:bodyPr>
          <a:lstStyle/>
          <a:p>
            <a:pPr indent="0" lvl="0" marL="0" rtl="0" algn="ctr">
              <a:spcBef>
                <a:spcPts val="0"/>
              </a:spcBef>
              <a:buNone/>
            </a:pPr>
            <a:r>
              <a:rPr lang="en" sz="1800">
                <a:solidFill>
                  <a:srgbClr val="B919D1"/>
                </a:solidFill>
                <a:latin typeface="Montserrat"/>
                <a:ea typeface="Montserrat"/>
                <a:cs typeface="Montserrat"/>
                <a:sym typeface="Montserrat"/>
              </a:rPr>
              <a:t>Page Description Goes Here</a:t>
            </a:r>
          </a:p>
        </p:txBody>
      </p:sp>
      <p:sp>
        <p:nvSpPr>
          <p:cNvPr id="388" name="Shape 388"/>
          <p:cNvSpPr/>
          <p:nvPr/>
        </p:nvSpPr>
        <p:spPr>
          <a:xfrm rot="10800000">
            <a:off x="8506699" y="-50"/>
            <a:ext cx="637200" cy="637200"/>
          </a:xfrm>
          <a:prstGeom prst="rtTriangle">
            <a:avLst/>
          </a:prstGeom>
          <a:solidFill>
            <a:srgbClr val="19D1C3"/>
          </a:solidFill>
          <a:ln>
            <a:noFill/>
          </a:ln>
        </p:spPr>
        <p:txBody>
          <a:bodyPr anchorCtr="0" anchor="ctr" bIns="91425" lIns="91425" rIns="91425" tIns="91425">
            <a:noAutofit/>
          </a:bodyPr>
          <a:lstStyle/>
          <a:p>
            <a:pPr>
              <a:spcBef>
                <a:spcPts val="0"/>
              </a:spcBef>
              <a:buNone/>
            </a:pPr>
            <a:r>
              <a:t/>
            </a:r>
            <a:endParaRPr/>
          </a:p>
        </p:txBody>
      </p:sp>
      <p:sp>
        <p:nvSpPr>
          <p:cNvPr id="389" name="Shape 389"/>
          <p:cNvSpPr txBox="1"/>
          <p:nvPr>
            <p:ph idx="12" type="sldNum"/>
          </p:nvPr>
        </p:nvSpPr>
        <p:spPr>
          <a:xfrm>
            <a:off x="8595291" y="-76190"/>
            <a:ext cx="548699" cy="524699"/>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a:solidFill>
                  <a:schemeClr val="lt1"/>
                </a:solidFill>
              </a:rPr>
              <a:t>‹#›</a:t>
            </a:fld>
          </a:p>
        </p:txBody>
      </p:sp>
      <p:pic>
        <p:nvPicPr>
          <p:cNvPr id="390" name="Shape 390"/>
          <p:cNvPicPr preferRelativeResize="0"/>
          <p:nvPr/>
        </p:nvPicPr>
        <p:blipFill>
          <a:blip r:embed="rId2">
            <a:alphaModFix/>
          </a:blip>
          <a:stretch>
            <a:fillRect/>
          </a:stretch>
        </p:blipFill>
        <p:spPr>
          <a:xfrm>
            <a:off x="7385960" y="6272125"/>
            <a:ext cx="1525570" cy="308899"/>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3_Title and Content">
    <p:spTree>
      <p:nvGrpSpPr>
        <p:cNvPr id="391" name="Shape 391"/>
        <p:cNvGrpSpPr/>
        <p:nvPr/>
      </p:nvGrpSpPr>
      <p:grpSpPr>
        <a:xfrm>
          <a:off x="0" y="0"/>
          <a:ext cx="0" cy="0"/>
          <a:chOff x="0" y="0"/>
          <a:chExt cx="0" cy="0"/>
        </a:xfrm>
      </p:grpSpPr>
      <p:sp>
        <p:nvSpPr>
          <p:cNvPr id="392" name="Shape 392"/>
          <p:cNvSpPr txBox="1"/>
          <p:nvPr>
            <p:ph type="title"/>
          </p:nvPr>
        </p:nvSpPr>
        <p:spPr>
          <a:xfrm>
            <a:off x="457200" y="355600"/>
            <a:ext cx="8229600" cy="1143000"/>
          </a:xfrm>
          <a:prstGeom prst="rect">
            <a:avLst/>
          </a:prstGeom>
          <a:noFill/>
          <a:ln>
            <a:noFill/>
          </a:ln>
        </p:spPr>
        <p:txBody>
          <a:bodyPr anchorCtr="0" anchor="ctr" bIns="91425" lIns="91425" rIns="91425" tIns="91425"/>
          <a:lstStyle>
            <a:lvl1pPr rtl="0" algn="ctr">
              <a:spcBef>
                <a:spcPts val="0"/>
              </a:spcBef>
              <a:buClr>
                <a:srgbClr val="244061"/>
              </a:buClr>
              <a:buFont typeface="Robot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93" name="Shape 393"/>
          <p:cNvSpPr txBox="1"/>
          <p:nvPr>
            <p:ph idx="11" type="ftr"/>
          </p:nvPr>
        </p:nvSpPr>
        <p:spPr>
          <a:xfrm>
            <a:off x="457200" y="6484837"/>
            <a:ext cx="3238499" cy="365099"/>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394" name="Shape 394"/>
          <p:cNvSpPr txBox="1"/>
          <p:nvPr>
            <p:ph idx="12" type="sldNum"/>
          </p:nvPr>
        </p:nvSpPr>
        <p:spPr>
          <a:xfrm>
            <a:off x="3822700" y="6476019"/>
            <a:ext cx="914400" cy="3827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A5A5A5"/>
              </a:buClr>
              <a:buSzPct val="25000"/>
              <a:buFont typeface="Roboto"/>
              <a:buNone/>
            </a:pPr>
            <a:r>
              <a:rPr b="0" baseline="0" i="0" lang="en" sz="900" u="none" cap="none" strike="noStrike">
                <a:solidFill>
                  <a:srgbClr val="A5A5A5"/>
                </a:solidFill>
                <a:latin typeface="Roboto"/>
                <a:ea typeface="Roboto"/>
                <a:cs typeface="Roboto"/>
                <a:sym typeface="Roboto"/>
              </a:rPr>
              <a:t>PAGE </a:t>
            </a:r>
            <a:fld id="{00000000-1234-1234-1234-123412341234}" type="slidenum">
              <a:rPr b="0" baseline="0" i="0" lang="en" sz="900" u="none" cap="none" strike="noStrike">
                <a:solidFill>
                  <a:srgbClr val="A5A5A5"/>
                </a:solidFill>
                <a:latin typeface="Roboto"/>
                <a:ea typeface="Roboto"/>
                <a:cs typeface="Roboto"/>
                <a:sym typeface="Roboto"/>
              </a:rPr>
              <a:t>‹#›</a:t>
            </a:fld>
          </a:p>
        </p:txBody>
      </p:sp>
      <p:pic>
        <p:nvPicPr>
          <p:cNvPr id="395" name="Shape 395"/>
          <p:cNvPicPr preferRelativeResize="0"/>
          <p:nvPr/>
        </p:nvPicPr>
        <p:blipFill rotWithShape="1">
          <a:blip r:embed="rId2">
            <a:alphaModFix/>
          </a:blip>
          <a:srcRect b="0" l="0" r="0" t="0"/>
          <a:stretch/>
        </p:blipFill>
        <p:spPr>
          <a:xfrm>
            <a:off x="3767085" y="2590800"/>
            <a:ext cx="5148299" cy="3200399"/>
          </a:xfrm>
          <a:prstGeom prst="rect">
            <a:avLst/>
          </a:prstGeom>
          <a:noFill/>
          <a:ln>
            <a:noFill/>
          </a:ln>
        </p:spPr>
      </p:pic>
      <p:sp>
        <p:nvSpPr>
          <p:cNvPr id="396" name="Shape 396"/>
          <p:cNvSpPr/>
          <p:nvPr>
            <p:ph idx="2" type="pic"/>
          </p:nvPr>
        </p:nvSpPr>
        <p:spPr>
          <a:xfrm>
            <a:off x="4346498" y="2819400"/>
            <a:ext cx="3770699" cy="2385599"/>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9_Title and Content">
    <p:spTree>
      <p:nvGrpSpPr>
        <p:cNvPr id="397" name="Shape 397"/>
        <p:cNvGrpSpPr/>
        <p:nvPr/>
      </p:nvGrpSpPr>
      <p:grpSpPr>
        <a:xfrm>
          <a:off x="0" y="0"/>
          <a:ext cx="0" cy="0"/>
          <a:chOff x="0" y="0"/>
          <a:chExt cx="0" cy="0"/>
        </a:xfrm>
      </p:grpSpPr>
      <p:sp>
        <p:nvSpPr>
          <p:cNvPr id="398" name="Shape 398"/>
          <p:cNvSpPr txBox="1"/>
          <p:nvPr>
            <p:ph type="title"/>
          </p:nvPr>
        </p:nvSpPr>
        <p:spPr>
          <a:xfrm>
            <a:off x="457200" y="355600"/>
            <a:ext cx="8229600" cy="1143000"/>
          </a:xfrm>
          <a:prstGeom prst="rect">
            <a:avLst/>
          </a:prstGeom>
          <a:noFill/>
          <a:ln>
            <a:noFill/>
          </a:ln>
        </p:spPr>
        <p:txBody>
          <a:bodyPr anchorCtr="0" anchor="ctr" bIns="91425" lIns="91425" rIns="91425" tIns="91425"/>
          <a:lstStyle>
            <a:lvl1pPr rtl="0" algn="ctr">
              <a:spcBef>
                <a:spcPts val="0"/>
              </a:spcBef>
              <a:buClr>
                <a:srgbClr val="244061"/>
              </a:buClr>
              <a:buFont typeface="Robot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99" name="Shape 399"/>
          <p:cNvSpPr txBox="1"/>
          <p:nvPr>
            <p:ph idx="12" type="sldNum"/>
          </p:nvPr>
        </p:nvSpPr>
        <p:spPr>
          <a:xfrm>
            <a:off x="3822700" y="6476019"/>
            <a:ext cx="914400" cy="382799"/>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r>
              <a:rPr b="0" baseline="0" i="0" lang="en" sz="900" u="none" cap="none" strike="noStrike">
                <a:solidFill>
                  <a:srgbClr val="A5A5A5"/>
                </a:solidFill>
                <a:latin typeface="Roboto"/>
                <a:ea typeface="Roboto"/>
                <a:cs typeface="Roboto"/>
                <a:sym typeface="Roboto"/>
              </a:rPr>
              <a:t>PAGE </a:t>
            </a:r>
            <a:fld id="{00000000-1234-1234-1234-123412341234}" type="slidenum">
              <a:rPr b="0" baseline="0" i="0" lang="en" sz="900" u="none" cap="none" strike="noStrike">
                <a:solidFill>
                  <a:srgbClr val="A5A5A5"/>
                </a:solidFill>
                <a:latin typeface="Roboto"/>
                <a:ea typeface="Roboto"/>
                <a:cs typeface="Roboto"/>
                <a:sym typeface="Roboto"/>
              </a:rPr>
              <a:t>‹#›</a:t>
            </a:fld>
          </a:p>
        </p:txBody>
      </p:sp>
      <p:sp>
        <p:nvSpPr>
          <p:cNvPr id="400" name="Shape 400"/>
          <p:cNvSpPr txBox="1"/>
          <p:nvPr>
            <p:ph idx="1" type="body"/>
          </p:nvPr>
        </p:nvSpPr>
        <p:spPr>
          <a:xfrm>
            <a:off x="609600" y="2616200"/>
            <a:ext cx="2362200" cy="3022500"/>
          </a:xfrm>
          <a:prstGeom prst="rect">
            <a:avLst/>
          </a:prstGeom>
          <a:noFill/>
          <a:ln>
            <a:noFill/>
          </a:ln>
        </p:spPr>
        <p:txBody>
          <a:bodyPr anchorCtr="0" anchor="t" bIns="91425" lIns="91425" rIns="91425" tIns="91425"/>
          <a:lstStyle>
            <a:lvl1pPr rtl="0" algn="l">
              <a:spcBef>
                <a:spcPts val="0"/>
              </a:spcBef>
              <a:buClr>
                <a:srgbClr val="262626"/>
              </a:buClr>
              <a:buFont typeface="Robot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01" name="Shape 401"/>
          <p:cNvSpPr txBox="1"/>
          <p:nvPr>
            <p:ph idx="2" type="body"/>
          </p:nvPr>
        </p:nvSpPr>
        <p:spPr>
          <a:xfrm>
            <a:off x="609600" y="1905000"/>
            <a:ext cx="1984200" cy="463200"/>
          </a:xfrm>
          <a:prstGeom prst="rect">
            <a:avLst/>
          </a:prstGeom>
          <a:noFill/>
          <a:ln>
            <a:noFill/>
          </a:ln>
        </p:spPr>
        <p:txBody>
          <a:bodyPr anchorCtr="0" anchor="ctr" bIns="91425" lIns="91425" rIns="91425" tIns="91425"/>
          <a:lstStyle>
            <a:lvl1pPr rtl="0" algn="l">
              <a:spcBef>
                <a:spcPts val="0"/>
              </a:spcBef>
              <a:buClr>
                <a:srgbClr val="404040"/>
              </a:buClr>
              <a:buFont typeface="Robot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02" name="Shape 402"/>
          <p:cNvSpPr txBox="1"/>
          <p:nvPr>
            <p:ph idx="3" type="body"/>
          </p:nvPr>
        </p:nvSpPr>
        <p:spPr>
          <a:xfrm>
            <a:off x="3429000" y="2616200"/>
            <a:ext cx="2362200" cy="3022500"/>
          </a:xfrm>
          <a:prstGeom prst="rect">
            <a:avLst/>
          </a:prstGeom>
          <a:noFill/>
          <a:ln>
            <a:noFill/>
          </a:ln>
        </p:spPr>
        <p:txBody>
          <a:bodyPr anchorCtr="0" anchor="t" bIns="91425" lIns="91425" rIns="91425" tIns="91425"/>
          <a:lstStyle>
            <a:lvl1pPr rtl="0" algn="l">
              <a:spcBef>
                <a:spcPts val="0"/>
              </a:spcBef>
              <a:buClr>
                <a:srgbClr val="262626"/>
              </a:buClr>
              <a:buFont typeface="Robot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03" name="Shape 403"/>
          <p:cNvSpPr txBox="1"/>
          <p:nvPr>
            <p:ph idx="4" type="body"/>
          </p:nvPr>
        </p:nvSpPr>
        <p:spPr>
          <a:xfrm>
            <a:off x="6324600" y="2616200"/>
            <a:ext cx="2362200" cy="3022500"/>
          </a:xfrm>
          <a:prstGeom prst="rect">
            <a:avLst/>
          </a:prstGeom>
          <a:noFill/>
          <a:ln>
            <a:noFill/>
          </a:ln>
        </p:spPr>
        <p:txBody>
          <a:bodyPr anchorCtr="0" anchor="t" bIns="91425" lIns="91425" rIns="91425" tIns="91425"/>
          <a:lstStyle>
            <a:lvl1pPr rtl="0" algn="l">
              <a:spcBef>
                <a:spcPts val="0"/>
              </a:spcBef>
              <a:buClr>
                <a:srgbClr val="262626"/>
              </a:buClr>
              <a:buFont typeface="Robot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04" name="Shape 404"/>
          <p:cNvSpPr txBox="1"/>
          <p:nvPr>
            <p:ph idx="5" type="body"/>
          </p:nvPr>
        </p:nvSpPr>
        <p:spPr>
          <a:xfrm>
            <a:off x="3429000" y="1905000"/>
            <a:ext cx="1984200" cy="463200"/>
          </a:xfrm>
          <a:prstGeom prst="rect">
            <a:avLst/>
          </a:prstGeom>
          <a:noFill/>
          <a:ln>
            <a:noFill/>
          </a:ln>
        </p:spPr>
        <p:txBody>
          <a:bodyPr anchorCtr="0" anchor="ctr" bIns="91425" lIns="91425" rIns="91425" tIns="91425"/>
          <a:lstStyle>
            <a:lvl1pPr rtl="0" algn="l">
              <a:spcBef>
                <a:spcPts val="0"/>
              </a:spcBef>
              <a:buClr>
                <a:srgbClr val="404040"/>
              </a:buClr>
              <a:buFont typeface="Robot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05" name="Shape 405"/>
          <p:cNvSpPr txBox="1"/>
          <p:nvPr>
            <p:ph idx="6" type="body"/>
          </p:nvPr>
        </p:nvSpPr>
        <p:spPr>
          <a:xfrm>
            <a:off x="6324600" y="1905000"/>
            <a:ext cx="1984200" cy="463200"/>
          </a:xfrm>
          <a:prstGeom prst="rect">
            <a:avLst/>
          </a:prstGeom>
          <a:noFill/>
          <a:ln>
            <a:noFill/>
          </a:ln>
        </p:spPr>
        <p:txBody>
          <a:bodyPr anchorCtr="0" anchor="ctr" bIns="91425" lIns="91425" rIns="91425" tIns="91425"/>
          <a:lstStyle>
            <a:lvl1pPr rtl="0" algn="l">
              <a:spcBef>
                <a:spcPts val="0"/>
              </a:spcBef>
              <a:buClr>
                <a:srgbClr val="404040"/>
              </a:buClr>
              <a:buFont typeface="Robot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06" name="Shape 406"/>
          <p:cNvSpPr txBox="1"/>
          <p:nvPr>
            <p:ph idx="11" type="ftr"/>
          </p:nvPr>
        </p:nvSpPr>
        <p:spPr>
          <a:xfrm>
            <a:off x="457200" y="6484837"/>
            <a:ext cx="3238499" cy="365099"/>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6" name="Shape 16"/>
        <p:cNvGrpSpPr/>
        <p:nvPr/>
      </p:nvGrpSpPr>
      <p:grpSpPr>
        <a:xfrm>
          <a:off x="0" y="0"/>
          <a:ext cx="0" cy="0"/>
          <a:chOff x="0" y="0"/>
          <a:chExt cx="0" cy="0"/>
        </a:xfrm>
      </p:grpSpPr>
      <p:sp>
        <p:nvSpPr>
          <p:cNvPr id="17" name="Shape 17"/>
          <p:cNvSpPr txBox="1"/>
          <p:nvPr>
            <p:ph type="title"/>
          </p:nvPr>
        </p:nvSpPr>
        <p:spPr>
          <a:xfrm>
            <a:off x="457200" y="274637"/>
            <a:ext cx="8229600" cy="114300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8" name="Shape 18"/>
          <p:cNvSpPr txBox="1"/>
          <p:nvPr>
            <p:ph idx="1" type="body"/>
          </p:nvPr>
        </p:nvSpPr>
        <p:spPr>
          <a:xfrm>
            <a:off x="457200" y="1600200"/>
            <a:ext cx="3994500" cy="496770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9" name="Shape 19"/>
          <p:cNvSpPr txBox="1"/>
          <p:nvPr>
            <p:ph idx="2" type="body"/>
          </p:nvPr>
        </p:nvSpPr>
        <p:spPr>
          <a:xfrm>
            <a:off x="4692273" y="1600200"/>
            <a:ext cx="3994500" cy="496770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0" name="Shape 20"/>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1" name="Shape 21"/>
        <p:cNvGrpSpPr/>
        <p:nvPr/>
      </p:nvGrpSpPr>
      <p:grpSpPr>
        <a:xfrm>
          <a:off x="0" y="0"/>
          <a:ext cx="0" cy="0"/>
          <a:chOff x="0" y="0"/>
          <a:chExt cx="0" cy="0"/>
        </a:xfrm>
      </p:grpSpPr>
      <p:sp>
        <p:nvSpPr>
          <p:cNvPr id="22" name="Shape 22"/>
          <p:cNvSpPr txBox="1"/>
          <p:nvPr>
            <p:ph type="title"/>
          </p:nvPr>
        </p:nvSpPr>
        <p:spPr>
          <a:xfrm>
            <a:off x="457200" y="274637"/>
            <a:ext cx="8229600" cy="114300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3" name="Shape 23"/>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24" name="Shape 24"/>
        <p:cNvGrpSpPr/>
        <p:nvPr/>
      </p:nvGrpSpPr>
      <p:grpSpPr>
        <a:xfrm>
          <a:off x="0" y="0"/>
          <a:ext cx="0" cy="0"/>
          <a:chOff x="0" y="0"/>
          <a:chExt cx="0" cy="0"/>
        </a:xfrm>
      </p:grpSpPr>
      <p:sp>
        <p:nvSpPr>
          <p:cNvPr id="25" name="Shape 25"/>
          <p:cNvSpPr txBox="1"/>
          <p:nvPr>
            <p:ph idx="1" type="body"/>
          </p:nvPr>
        </p:nvSpPr>
        <p:spPr>
          <a:xfrm>
            <a:off x="457200" y="5875079"/>
            <a:ext cx="8229600" cy="692700"/>
          </a:xfrm>
          <a:prstGeom prst="rect">
            <a:avLst/>
          </a:prstGeom>
        </p:spPr>
        <p:txBody>
          <a:bodyPr anchorCtr="0" anchor="t" bIns="91425" lIns="91425" rIns="91425" tIns="91425"/>
          <a:lstStyle>
            <a:lvl1pPr algn="ctr">
              <a:spcBef>
                <a:spcPts val="360"/>
              </a:spcBef>
              <a:buSzPct val="100000"/>
              <a:buNone/>
              <a:defRPr sz="1800"/>
            </a:lvl1pPr>
          </a:lstStyle>
          <a:p/>
        </p:txBody>
      </p:sp>
      <p:sp>
        <p:nvSpPr>
          <p:cNvPr id="26" name="Shape 26"/>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7" name="Shape 27"/>
        <p:cNvGrpSpPr/>
        <p:nvPr/>
      </p:nvGrpSpPr>
      <p:grpSpPr>
        <a:xfrm>
          <a:off x="0" y="0"/>
          <a:ext cx="0" cy="0"/>
          <a:chOff x="0" y="0"/>
          <a:chExt cx="0" cy="0"/>
        </a:xfrm>
      </p:grpSpPr>
      <p:sp>
        <p:nvSpPr>
          <p:cNvPr id="28" name="Shape 28"/>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blipFill>
          <a:blip r:embed="rId2">
            <a:alphaModFix/>
          </a:blip>
          <a:stretch>
            <a:fillRect/>
          </a:stretch>
        </a:blipFill>
      </p:bgPr>
    </p:bg>
    <p:spTree>
      <p:nvGrpSpPr>
        <p:cNvPr id="38" name="Shape 38"/>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Hackworks Theme">
    <p:spTree>
      <p:nvGrpSpPr>
        <p:cNvPr id="39" name="Shape 39"/>
        <p:cNvGrpSpPr/>
        <p:nvPr/>
      </p:nvGrpSpPr>
      <p:grpSpPr>
        <a:xfrm>
          <a:off x="0" y="0"/>
          <a:ext cx="0" cy="0"/>
          <a:chOff x="0" y="0"/>
          <a:chExt cx="0" cy="0"/>
        </a:xfrm>
      </p:grpSpPr>
      <p:sp>
        <p:nvSpPr>
          <p:cNvPr id="40" name="Shape 40"/>
          <p:cNvSpPr txBox="1"/>
          <p:nvPr>
            <p:ph type="title"/>
          </p:nvPr>
        </p:nvSpPr>
        <p:spPr>
          <a:xfrm>
            <a:off x="457200" y="274637"/>
            <a:ext cx="8229600" cy="1143000"/>
          </a:xfrm>
          <a:prstGeom prst="rect">
            <a:avLst/>
          </a:prstGeom>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1" name="Shape 41"/>
          <p:cNvSpPr txBox="1"/>
          <p:nvPr>
            <p:ph idx="1" type="body"/>
          </p:nvPr>
        </p:nvSpPr>
        <p:spPr>
          <a:xfrm>
            <a:off x="457200" y="1600200"/>
            <a:ext cx="8229600" cy="4967700"/>
          </a:xfrm>
          <a:prstGeom prst="rect">
            <a:avLst/>
          </a:prstGeom>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2" name="Shape 42"/>
          <p:cNvSpPr/>
          <p:nvPr/>
        </p:nvSpPr>
        <p:spPr>
          <a:xfrm rot="10800000">
            <a:off x="8506699" y="-50"/>
            <a:ext cx="637200" cy="637200"/>
          </a:xfrm>
          <a:prstGeom prst="rtTriangle">
            <a:avLst/>
          </a:prstGeom>
          <a:solidFill>
            <a:srgbClr val="19D1C3"/>
          </a:solidFill>
          <a:ln>
            <a:noFill/>
          </a:ln>
        </p:spPr>
        <p:txBody>
          <a:bodyPr anchorCtr="0" anchor="ctr" bIns="91425" lIns="91425" rIns="91425" tIns="91425">
            <a:noAutofit/>
          </a:bodyPr>
          <a:lstStyle/>
          <a:p>
            <a:pPr>
              <a:spcBef>
                <a:spcPts val="0"/>
              </a:spcBef>
              <a:buNone/>
            </a:pPr>
            <a:r>
              <a:t/>
            </a:r>
            <a:endParaRPr/>
          </a:p>
        </p:txBody>
      </p:sp>
      <p:sp>
        <p:nvSpPr>
          <p:cNvPr id="43" name="Shape 43"/>
          <p:cNvSpPr txBox="1"/>
          <p:nvPr>
            <p:ph idx="12" type="sldNum"/>
          </p:nvPr>
        </p:nvSpPr>
        <p:spPr>
          <a:xfrm>
            <a:off x="8595291" y="-76190"/>
            <a:ext cx="548699" cy="524699"/>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a:solidFill>
                  <a:schemeClr val="lt1"/>
                </a:solidFill>
                <a:latin typeface="Montserrat"/>
                <a:ea typeface="Montserrat"/>
                <a:cs typeface="Montserrat"/>
                <a:sym typeface="Montserrat"/>
              </a:rPr>
              <a:t>‹#›</a:t>
            </a:fld>
          </a:p>
        </p:txBody>
      </p:sp>
      <p:pic>
        <p:nvPicPr>
          <p:cNvPr id="44" name="Shape 44"/>
          <p:cNvPicPr preferRelativeResize="0"/>
          <p:nvPr/>
        </p:nvPicPr>
        <p:blipFill>
          <a:blip r:embed="rId2">
            <a:alphaModFix/>
          </a:blip>
          <a:stretch>
            <a:fillRect/>
          </a:stretch>
        </p:blipFill>
        <p:spPr>
          <a:xfrm>
            <a:off x="7385960" y="6272125"/>
            <a:ext cx="1525570" cy="30889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45" name="Shape 45"/>
        <p:cNvGrpSpPr/>
        <p:nvPr/>
      </p:nvGrpSpPr>
      <p:grpSpPr>
        <a:xfrm>
          <a:off x="0" y="0"/>
          <a:ext cx="0" cy="0"/>
          <a:chOff x="0" y="0"/>
          <a:chExt cx="0" cy="0"/>
        </a:xfrm>
      </p:grpSpPr>
      <p:sp>
        <p:nvSpPr>
          <p:cNvPr id="46" name="Shape 46"/>
          <p:cNvSpPr txBox="1"/>
          <p:nvPr>
            <p:ph type="title"/>
          </p:nvPr>
        </p:nvSpPr>
        <p:spPr>
          <a:xfrm>
            <a:off x="457200" y="274637"/>
            <a:ext cx="8229600" cy="1143000"/>
          </a:xfrm>
          <a:prstGeom prst="rect">
            <a:avLst/>
          </a:prstGeom>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7" name="Shape 47"/>
          <p:cNvSpPr txBox="1"/>
          <p:nvPr>
            <p:ph idx="1" type="body"/>
          </p:nvPr>
        </p:nvSpPr>
        <p:spPr>
          <a:xfrm>
            <a:off x="457200" y="1600200"/>
            <a:ext cx="3994500" cy="4967700"/>
          </a:xfrm>
          <a:prstGeom prst="rect">
            <a:avLst/>
          </a:prstGeom>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8" name="Shape 48"/>
          <p:cNvSpPr txBox="1"/>
          <p:nvPr>
            <p:ph idx="2" type="body"/>
          </p:nvPr>
        </p:nvSpPr>
        <p:spPr>
          <a:xfrm>
            <a:off x="4692273" y="1600200"/>
            <a:ext cx="3994500" cy="4967700"/>
          </a:xfrm>
          <a:prstGeom prst="rect">
            <a:avLst/>
          </a:prstGeom>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9" name="Shape 49"/>
          <p:cNvSpPr/>
          <p:nvPr/>
        </p:nvSpPr>
        <p:spPr>
          <a:xfrm rot="10800000">
            <a:off x="8506699" y="-50"/>
            <a:ext cx="637200" cy="637200"/>
          </a:xfrm>
          <a:prstGeom prst="rtTriangle">
            <a:avLst/>
          </a:prstGeom>
          <a:solidFill>
            <a:srgbClr val="19D1C3"/>
          </a:solidFill>
          <a:ln>
            <a:noFill/>
          </a:ln>
        </p:spPr>
        <p:txBody>
          <a:bodyPr anchorCtr="0" anchor="ctr" bIns="91425" lIns="91425" rIns="91425" tIns="91425">
            <a:noAutofit/>
          </a:bodyPr>
          <a:lstStyle/>
          <a:p>
            <a:pPr>
              <a:spcBef>
                <a:spcPts val="0"/>
              </a:spcBef>
              <a:buNone/>
            </a:pPr>
            <a:r>
              <a:t/>
            </a:r>
            <a:endParaRPr/>
          </a:p>
        </p:txBody>
      </p:sp>
      <p:sp>
        <p:nvSpPr>
          <p:cNvPr id="50" name="Shape 50"/>
          <p:cNvSpPr txBox="1"/>
          <p:nvPr>
            <p:ph idx="12" type="sldNum"/>
          </p:nvPr>
        </p:nvSpPr>
        <p:spPr>
          <a:xfrm>
            <a:off x="8595291" y="-76190"/>
            <a:ext cx="548699" cy="524699"/>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a:solidFill>
                  <a:schemeClr val="lt1"/>
                </a:solidFill>
              </a:rPr>
              <a:t>‹#›</a:t>
            </a:fld>
          </a:p>
        </p:txBody>
      </p:sp>
      <p:pic>
        <p:nvPicPr>
          <p:cNvPr id="51" name="Shape 51"/>
          <p:cNvPicPr preferRelativeResize="0"/>
          <p:nvPr/>
        </p:nvPicPr>
        <p:blipFill>
          <a:blip r:embed="rId2">
            <a:alphaModFix/>
          </a:blip>
          <a:stretch>
            <a:fillRect/>
          </a:stretch>
        </p:blipFill>
        <p:spPr>
          <a:xfrm>
            <a:off x="7538360" y="6424525"/>
            <a:ext cx="1525570" cy="30889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slideLayout" Target="../slideLayouts/slideLayout12.xml"/><Relationship Id="rId8"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theme" Target="../theme/theme2.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1">
            <a:alphaModFix/>
          </a:blip>
          <a:stretch>
            <a:fillRect/>
          </a:stretch>
        </a:blipFill>
      </p:bgPr>
    </p:bg>
    <p:spTree>
      <p:nvGrpSpPr>
        <p:cNvPr id="4" name="Shape 4"/>
        <p:cNvGrpSpPr/>
        <p:nvPr/>
      </p:nvGrpSpPr>
      <p:grpSpPr>
        <a:xfrm>
          <a:off x="0" y="0"/>
          <a:ext cx="0" cy="0"/>
          <a:chOff x="0" y="0"/>
          <a:chExt cx="0" cy="0"/>
        </a:xfrm>
      </p:grpSpPr>
      <p:sp>
        <p:nvSpPr>
          <p:cNvPr id="5" name="Shape 5"/>
          <p:cNvSpPr txBox="1"/>
          <p:nvPr>
            <p:ph type="title"/>
          </p:nvPr>
        </p:nvSpPr>
        <p:spPr>
          <a:xfrm>
            <a:off x="457200" y="274637"/>
            <a:ext cx="8229600" cy="1143000"/>
          </a:xfrm>
          <a:prstGeom prst="rect">
            <a:avLst/>
          </a:prstGeom>
          <a:noFill/>
          <a:ln>
            <a:noFill/>
          </a:ln>
        </p:spPr>
        <p:txBody>
          <a:bodyPr anchorCtr="0" anchor="b" bIns="91425" lIns="91425" rIns="91425" tIns="91425"/>
          <a:lstStyle>
            <a:lvl1pPr>
              <a:spcBef>
                <a:spcPts val="0"/>
              </a:spcBef>
              <a:buClr>
                <a:schemeClr val="dk1"/>
              </a:buClr>
              <a:buSzPct val="100000"/>
              <a:buNone/>
              <a:defRPr b="1" sz="3600">
                <a:solidFill>
                  <a:schemeClr val="dk1"/>
                </a:solidFill>
              </a:defRPr>
            </a:lvl1pPr>
            <a:lvl2pPr>
              <a:spcBef>
                <a:spcPts val="0"/>
              </a:spcBef>
              <a:buClr>
                <a:schemeClr val="dk1"/>
              </a:buClr>
              <a:buSzPct val="100000"/>
              <a:buNone/>
              <a:defRPr b="1" sz="3600">
                <a:solidFill>
                  <a:schemeClr val="dk1"/>
                </a:solidFill>
              </a:defRPr>
            </a:lvl2pPr>
            <a:lvl3pPr>
              <a:spcBef>
                <a:spcPts val="0"/>
              </a:spcBef>
              <a:buClr>
                <a:schemeClr val="dk1"/>
              </a:buClr>
              <a:buSzPct val="100000"/>
              <a:buNone/>
              <a:defRPr b="1" sz="3600">
                <a:solidFill>
                  <a:schemeClr val="dk1"/>
                </a:solidFill>
              </a:defRPr>
            </a:lvl3pPr>
            <a:lvl4pPr>
              <a:spcBef>
                <a:spcPts val="0"/>
              </a:spcBef>
              <a:buClr>
                <a:schemeClr val="dk1"/>
              </a:buClr>
              <a:buSzPct val="100000"/>
              <a:buNone/>
              <a:defRPr b="1" sz="3600">
                <a:solidFill>
                  <a:schemeClr val="dk1"/>
                </a:solidFill>
              </a:defRPr>
            </a:lvl4pPr>
            <a:lvl5pPr>
              <a:spcBef>
                <a:spcPts val="0"/>
              </a:spcBef>
              <a:buClr>
                <a:schemeClr val="dk1"/>
              </a:buClr>
              <a:buSzPct val="100000"/>
              <a:buNone/>
              <a:defRPr b="1" sz="3600">
                <a:solidFill>
                  <a:schemeClr val="dk1"/>
                </a:solidFill>
              </a:defRPr>
            </a:lvl5pPr>
            <a:lvl6pPr>
              <a:spcBef>
                <a:spcPts val="0"/>
              </a:spcBef>
              <a:buClr>
                <a:schemeClr val="dk1"/>
              </a:buClr>
              <a:buSzPct val="100000"/>
              <a:buNone/>
              <a:defRPr b="1" sz="3600">
                <a:solidFill>
                  <a:schemeClr val="dk1"/>
                </a:solidFill>
              </a:defRPr>
            </a:lvl6pPr>
            <a:lvl7pPr>
              <a:spcBef>
                <a:spcPts val="0"/>
              </a:spcBef>
              <a:buClr>
                <a:schemeClr val="dk1"/>
              </a:buClr>
              <a:buSzPct val="100000"/>
              <a:buNone/>
              <a:defRPr b="1" sz="3600">
                <a:solidFill>
                  <a:schemeClr val="dk1"/>
                </a:solidFill>
              </a:defRPr>
            </a:lvl7pPr>
            <a:lvl8pPr>
              <a:spcBef>
                <a:spcPts val="0"/>
              </a:spcBef>
              <a:buClr>
                <a:schemeClr val="dk1"/>
              </a:buClr>
              <a:buSzPct val="100000"/>
              <a:buNone/>
              <a:defRPr b="1" sz="3600">
                <a:solidFill>
                  <a:schemeClr val="dk1"/>
                </a:solidFill>
              </a:defRPr>
            </a:lvl8pPr>
            <a:lvl9pPr>
              <a:spcBef>
                <a:spcPts val="0"/>
              </a:spcBef>
              <a:buClr>
                <a:schemeClr val="dk1"/>
              </a:buClr>
              <a:buSzPct val="100000"/>
              <a:buNone/>
              <a:defRPr b="1" sz="3600">
                <a:solidFill>
                  <a:schemeClr val="dk1"/>
                </a:solidFill>
              </a:defRPr>
            </a:lvl9pPr>
          </a:lstStyle>
          <a:p/>
        </p:txBody>
      </p:sp>
      <p:sp>
        <p:nvSpPr>
          <p:cNvPr id="6" name="Shape 6"/>
          <p:cNvSpPr txBox="1"/>
          <p:nvPr>
            <p:ph idx="1" type="body"/>
          </p:nvPr>
        </p:nvSpPr>
        <p:spPr>
          <a:xfrm>
            <a:off x="457200" y="1600200"/>
            <a:ext cx="8229600" cy="4967700"/>
          </a:xfrm>
          <a:prstGeom prst="rect">
            <a:avLst/>
          </a:prstGeom>
          <a:noFill/>
          <a:ln>
            <a:noFill/>
          </a:ln>
        </p:spPr>
        <p:txBody>
          <a:bodyPr anchorCtr="0" anchor="t" bIns="91425" lIns="91425" rIns="91425" tIns="91425"/>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p:txBody>
      </p:sp>
      <p:sp>
        <p:nvSpPr>
          <p:cNvPr id="7" name="Shape 7"/>
          <p:cNvSpPr txBox="1"/>
          <p:nvPr>
            <p:ph idx="12" type="sldNum"/>
          </p:nvPr>
        </p:nvSpPr>
        <p:spPr>
          <a:xfrm>
            <a:off x="8556791" y="6333134"/>
            <a:ext cx="548699" cy="524699"/>
          </a:xfrm>
          <a:prstGeom prst="rect">
            <a:avLst/>
          </a:prstGeom>
          <a:noFill/>
          <a:ln>
            <a:noFill/>
          </a:ln>
        </p:spPr>
        <p:txBody>
          <a:bodyPr anchorCtr="0" anchor="ctr" bIns="91425" lIns="91425" rIns="91425" tIns="91425">
            <a:noAutofit/>
          </a:bodyPr>
          <a:lstStyle/>
          <a:p>
            <a:pPr algn="r">
              <a:spcBef>
                <a:spcPts val="0"/>
              </a:spcBef>
              <a:buNone/>
            </a:pPr>
            <a:fld id="{00000000-1234-1234-1234-123412341234}" type="slidenum">
              <a:rPr lang="en" sz="1300">
                <a:solidFill>
                  <a:schemeClr val="dk1"/>
                </a:solidFill>
              </a:rPr>
              <a:t>‹#›</a:t>
            </a:fld>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Lst>
  <p:hf dt="0" ftr="0" hdr="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1">
            <a:alphaModFix/>
          </a:blip>
          <a:stretch>
            <a:fillRect/>
          </a:stretch>
        </a:blipFill>
      </p:bgPr>
    </p:bg>
    <p:spTree>
      <p:nvGrpSpPr>
        <p:cNvPr id="35" name="Shape 35"/>
        <p:cNvGrpSpPr/>
        <p:nvPr/>
      </p:nvGrpSpPr>
      <p:grpSpPr>
        <a:xfrm>
          <a:off x="0" y="0"/>
          <a:ext cx="0" cy="0"/>
          <a:chOff x="0" y="0"/>
          <a:chExt cx="0" cy="0"/>
        </a:xfrm>
      </p:grpSpPr>
      <p:sp>
        <p:nvSpPr>
          <p:cNvPr id="36" name="Shape 36"/>
          <p:cNvSpPr txBox="1"/>
          <p:nvPr>
            <p:ph type="title"/>
          </p:nvPr>
        </p:nvSpPr>
        <p:spPr>
          <a:xfrm>
            <a:off x="457200" y="274637"/>
            <a:ext cx="8229600" cy="1143000"/>
          </a:xfrm>
          <a:prstGeom prst="rect">
            <a:avLst/>
          </a:prstGeom>
          <a:noFill/>
          <a:ln>
            <a:noFill/>
          </a:ln>
        </p:spPr>
        <p:txBody>
          <a:bodyPr anchorCtr="0" anchor="b" bIns="91425" lIns="91425" rIns="91425" tIns="91425"/>
          <a:lstStyle>
            <a:lvl1pPr rtl="0">
              <a:spcBef>
                <a:spcPts val="0"/>
              </a:spcBef>
              <a:buClr>
                <a:srgbClr val="434343"/>
              </a:buClr>
              <a:buSzPct val="100000"/>
              <a:buFont typeface="Montserrat"/>
              <a:buNone/>
              <a:defRPr b="1" sz="3600">
                <a:solidFill>
                  <a:srgbClr val="434343"/>
                </a:solidFill>
                <a:latin typeface="Montserrat"/>
                <a:ea typeface="Montserrat"/>
                <a:cs typeface="Montserrat"/>
                <a:sym typeface="Montserrat"/>
              </a:defRPr>
            </a:lvl1pPr>
            <a:lvl2pPr rtl="0">
              <a:spcBef>
                <a:spcPts val="0"/>
              </a:spcBef>
              <a:buClr>
                <a:srgbClr val="434343"/>
              </a:buClr>
              <a:buSzPct val="100000"/>
              <a:buFont typeface="Montserrat"/>
              <a:buNone/>
              <a:defRPr b="1" sz="3600">
                <a:solidFill>
                  <a:srgbClr val="434343"/>
                </a:solidFill>
                <a:latin typeface="Montserrat"/>
                <a:ea typeface="Montserrat"/>
                <a:cs typeface="Montserrat"/>
                <a:sym typeface="Montserrat"/>
              </a:defRPr>
            </a:lvl2pPr>
            <a:lvl3pPr rtl="0">
              <a:spcBef>
                <a:spcPts val="0"/>
              </a:spcBef>
              <a:buClr>
                <a:srgbClr val="434343"/>
              </a:buClr>
              <a:buSzPct val="100000"/>
              <a:buFont typeface="Montserrat"/>
              <a:buNone/>
              <a:defRPr b="1" sz="3600">
                <a:solidFill>
                  <a:srgbClr val="434343"/>
                </a:solidFill>
                <a:latin typeface="Montserrat"/>
                <a:ea typeface="Montserrat"/>
                <a:cs typeface="Montserrat"/>
                <a:sym typeface="Montserrat"/>
              </a:defRPr>
            </a:lvl3pPr>
            <a:lvl4pPr rtl="0">
              <a:spcBef>
                <a:spcPts val="0"/>
              </a:spcBef>
              <a:buClr>
                <a:srgbClr val="434343"/>
              </a:buClr>
              <a:buSzPct val="100000"/>
              <a:buFont typeface="Montserrat"/>
              <a:buNone/>
              <a:defRPr b="1" sz="3600">
                <a:solidFill>
                  <a:srgbClr val="434343"/>
                </a:solidFill>
                <a:latin typeface="Montserrat"/>
                <a:ea typeface="Montserrat"/>
                <a:cs typeface="Montserrat"/>
                <a:sym typeface="Montserrat"/>
              </a:defRPr>
            </a:lvl4pPr>
            <a:lvl5pPr rtl="0">
              <a:spcBef>
                <a:spcPts val="0"/>
              </a:spcBef>
              <a:buClr>
                <a:srgbClr val="434343"/>
              </a:buClr>
              <a:buSzPct val="100000"/>
              <a:buFont typeface="Montserrat"/>
              <a:buNone/>
              <a:defRPr b="1" sz="3600">
                <a:solidFill>
                  <a:srgbClr val="434343"/>
                </a:solidFill>
                <a:latin typeface="Montserrat"/>
                <a:ea typeface="Montserrat"/>
                <a:cs typeface="Montserrat"/>
                <a:sym typeface="Montserrat"/>
              </a:defRPr>
            </a:lvl5pPr>
            <a:lvl6pPr rtl="0">
              <a:spcBef>
                <a:spcPts val="0"/>
              </a:spcBef>
              <a:buClr>
                <a:srgbClr val="434343"/>
              </a:buClr>
              <a:buSzPct val="100000"/>
              <a:buFont typeface="Montserrat"/>
              <a:buNone/>
              <a:defRPr b="1" sz="3600">
                <a:solidFill>
                  <a:srgbClr val="434343"/>
                </a:solidFill>
                <a:latin typeface="Montserrat"/>
                <a:ea typeface="Montserrat"/>
                <a:cs typeface="Montserrat"/>
                <a:sym typeface="Montserrat"/>
              </a:defRPr>
            </a:lvl6pPr>
            <a:lvl7pPr rtl="0">
              <a:spcBef>
                <a:spcPts val="0"/>
              </a:spcBef>
              <a:buClr>
                <a:srgbClr val="434343"/>
              </a:buClr>
              <a:buSzPct val="100000"/>
              <a:buFont typeface="Montserrat"/>
              <a:buNone/>
              <a:defRPr b="1" sz="3600">
                <a:solidFill>
                  <a:srgbClr val="434343"/>
                </a:solidFill>
                <a:latin typeface="Montserrat"/>
                <a:ea typeface="Montserrat"/>
                <a:cs typeface="Montserrat"/>
                <a:sym typeface="Montserrat"/>
              </a:defRPr>
            </a:lvl7pPr>
            <a:lvl8pPr rtl="0">
              <a:spcBef>
                <a:spcPts val="0"/>
              </a:spcBef>
              <a:buClr>
                <a:srgbClr val="434343"/>
              </a:buClr>
              <a:buSzPct val="100000"/>
              <a:buFont typeface="Montserrat"/>
              <a:buNone/>
              <a:defRPr b="1" sz="3600">
                <a:solidFill>
                  <a:srgbClr val="434343"/>
                </a:solidFill>
                <a:latin typeface="Montserrat"/>
                <a:ea typeface="Montserrat"/>
                <a:cs typeface="Montserrat"/>
                <a:sym typeface="Montserrat"/>
              </a:defRPr>
            </a:lvl8pPr>
            <a:lvl9pPr rtl="0">
              <a:spcBef>
                <a:spcPts val="0"/>
              </a:spcBef>
              <a:buClr>
                <a:srgbClr val="434343"/>
              </a:buClr>
              <a:buSzPct val="100000"/>
              <a:buFont typeface="Montserrat"/>
              <a:buNone/>
              <a:defRPr b="1" sz="3600">
                <a:solidFill>
                  <a:srgbClr val="434343"/>
                </a:solidFill>
                <a:latin typeface="Montserrat"/>
                <a:ea typeface="Montserrat"/>
                <a:cs typeface="Montserrat"/>
                <a:sym typeface="Montserrat"/>
              </a:defRPr>
            </a:lvl9pPr>
          </a:lstStyle>
          <a:p/>
        </p:txBody>
      </p:sp>
      <p:sp>
        <p:nvSpPr>
          <p:cNvPr id="37" name="Shape 37"/>
          <p:cNvSpPr txBox="1"/>
          <p:nvPr>
            <p:ph idx="1" type="body"/>
          </p:nvPr>
        </p:nvSpPr>
        <p:spPr>
          <a:xfrm>
            <a:off x="457200" y="1600200"/>
            <a:ext cx="8229600" cy="4967700"/>
          </a:xfrm>
          <a:prstGeom prst="rect">
            <a:avLst/>
          </a:prstGeom>
          <a:noFill/>
          <a:ln>
            <a:noFill/>
          </a:ln>
        </p:spPr>
        <p:txBody>
          <a:bodyPr anchorCtr="0" anchor="t" bIns="91425" lIns="91425" rIns="91425" tIns="91425"/>
          <a:lstStyle>
            <a:lvl1pPr rtl="0">
              <a:spcBef>
                <a:spcPts val="600"/>
              </a:spcBef>
              <a:buClr>
                <a:srgbClr val="434343"/>
              </a:buClr>
              <a:buSzPct val="100000"/>
              <a:buFont typeface="Montserrat"/>
              <a:buChar char="➔"/>
              <a:defRPr sz="1800">
                <a:solidFill>
                  <a:srgbClr val="434343"/>
                </a:solidFill>
                <a:latin typeface="Montserrat"/>
                <a:ea typeface="Montserrat"/>
                <a:cs typeface="Montserrat"/>
                <a:sym typeface="Montserrat"/>
              </a:defRPr>
            </a:lvl1pPr>
            <a:lvl2pPr rtl="0">
              <a:spcBef>
                <a:spcPts val="480"/>
              </a:spcBef>
              <a:buClr>
                <a:srgbClr val="434343"/>
              </a:buClr>
              <a:buSzPct val="100000"/>
              <a:buFont typeface="Montserrat"/>
              <a:buChar char="◆"/>
              <a:defRPr sz="1800">
                <a:solidFill>
                  <a:srgbClr val="434343"/>
                </a:solidFill>
                <a:latin typeface="Montserrat"/>
                <a:ea typeface="Montserrat"/>
                <a:cs typeface="Montserrat"/>
                <a:sym typeface="Montserrat"/>
              </a:defRPr>
            </a:lvl2pPr>
            <a:lvl3pPr rtl="0">
              <a:spcBef>
                <a:spcPts val="480"/>
              </a:spcBef>
              <a:buClr>
                <a:srgbClr val="434343"/>
              </a:buClr>
              <a:buSzPct val="100000"/>
              <a:buFont typeface="Montserrat"/>
              <a:buChar char="●"/>
              <a:defRPr sz="1800">
                <a:solidFill>
                  <a:srgbClr val="434343"/>
                </a:solidFill>
                <a:latin typeface="Montserrat"/>
                <a:ea typeface="Montserrat"/>
                <a:cs typeface="Montserrat"/>
                <a:sym typeface="Montserrat"/>
              </a:defRPr>
            </a:lvl3pPr>
            <a:lvl4pPr rtl="0">
              <a:spcBef>
                <a:spcPts val="360"/>
              </a:spcBef>
              <a:buClr>
                <a:srgbClr val="434343"/>
              </a:buClr>
              <a:buSzPct val="100000"/>
              <a:buFont typeface="Montserrat"/>
              <a:buChar char="○"/>
              <a:defRPr sz="1800">
                <a:solidFill>
                  <a:srgbClr val="434343"/>
                </a:solidFill>
                <a:latin typeface="Montserrat"/>
                <a:ea typeface="Montserrat"/>
                <a:cs typeface="Montserrat"/>
                <a:sym typeface="Montserrat"/>
              </a:defRPr>
            </a:lvl4pPr>
            <a:lvl5pPr rtl="0">
              <a:spcBef>
                <a:spcPts val="360"/>
              </a:spcBef>
              <a:buClr>
                <a:srgbClr val="434343"/>
              </a:buClr>
              <a:buSzPct val="100000"/>
              <a:buFont typeface="Montserrat"/>
              <a:buChar char="◆"/>
              <a:defRPr sz="1800">
                <a:solidFill>
                  <a:srgbClr val="434343"/>
                </a:solidFill>
                <a:latin typeface="Montserrat"/>
                <a:ea typeface="Montserrat"/>
                <a:cs typeface="Montserrat"/>
                <a:sym typeface="Montserrat"/>
              </a:defRPr>
            </a:lvl5pPr>
            <a:lvl6pPr rtl="0">
              <a:spcBef>
                <a:spcPts val="360"/>
              </a:spcBef>
              <a:buClr>
                <a:srgbClr val="434343"/>
              </a:buClr>
              <a:buSzPct val="100000"/>
              <a:buFont typeface="Montserrat"/>
              <a:buChar char="●"/>
              <a:defRPr sz="1800">
                <a:solidFill>
                  <a:srgbClr val="434343"/>
                </a:solidFill>
                <a:latin typeface="Montserrat"/>
                <a:ea typeface="Montserrat"/>
                <a:cs typeface="Montserrat"/>
                <a:sym typeface="Montserrat"/>
              </a:defRPr>
            </a:lvl6pPr>
            <a:lvl7pPr rtl="0">
              <a:spcBef>
                <a:spcPts val="360"/>
              </a:spcBef>
              <a:buClr>
                <a:srgbClr val="434343"/>
              </a:buClr>
              <a:buSzPct val="100000"/>
              <a:buFont typeface="Montserrat"/>
              <a:buChar char="○"/>
              <a:defRPr sz="1800">
                <a:solidFill>
                  <a:srgbClr val="434343"/>
                </a:solidFill>
                <a:latin typeface="Montserrat"/>
                <a:ea typeface="Montserrat"/>
                <a:cs typeface="Montserrat"/>
                <a:sym typeface="Montserrat"/>
              </a:defRPr>
            </a:lvl7pPr>
            <a:lvl8pPr rtl="0">
              <a:spcBef>
                <a:spcPts val="360"/>
              </a:spcBef>
              <a:buClr>
                <a:srgbClr val="434343"/>
              </a:buClr>
              <a:buSzPct val="100000"/>
              <a:buFont typeface="Montserrat"/>
              <a:buChar char="◆"/>
              <a:defRPr sz="1800">
                <a:solidFill>
                  <a:srgbClr val="434343"/>
                </a:solidFill>
                <a:latin typeface="Montserrat"/>
                <a:ea typeface="Montserrat"/>
                <a:cs typeface="Montserrat"/>
                <a:sym typeface="Montserrat"/>
              </a:defRPr>
            </a:lvl8pPr>
            <a:lvl9pPr rtl="0">
              <a:spcBef>
                <a:spcPts val="360"/>
              </a:spcBef>
              <a:buClr>
                <a:srgbClr val="434343"/>
              </a:buClr>
              <a:buSzPct val="100000"/>
              <a:buFont typeface="Montserrat"/>
              <a:buChar char="●"/>
              <a:defRPr sz="1800">
                <a:solidFill>
                  <a:srgbClr val="434343"/>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54" r:id="rId2"/>
    <p:sldLayoutId id="2147483655" r:id="rId3"/>
    <p:sldLayoutId id="2147483656" r:id="rId4"/>
    <p:sldLayoutId id="2147483657" r:id="rId5"/>
    <p:sldLayoutId id="2147483658" r:id="rId6"/>
    <p:sldLayoutId id="2147483659" r:id="rId7"/>
  </p:sldLayoutIdLst>
  <p:hf dt="0" ftr="0" hdr="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1">
            <a:alphaModFix/>
          </a:blip>
          <a:stretch>
            <a:fillRect/>
          </a:stretch>
        </a:blipFill>
      </p:bgPr>
    </p:bg>
    <p:spTree>
      <p:nvGrpSpPr>
        <p:cNvPr id="259" name="Shape 259"/>
        <p:cNvGrpSpPr/>
        <p:nvPr/>
      </p:nvGrpSpPr>
      <p:grpSpPr>
        <a:xfrm>
          <a:off x="0" y="0"/>
          <a:ext cx="0" cy="0"/>
          <a:chOff x="0" y="0"/>
          <a:chExt cx="0" cy="0"/>
        </a:xfrm>
      </p:grpSpPr>
      <p:sp>
        <p:nvSpPr>
          <p:cNvPr id="260" name="Shape 260"/>
          <p:cNvSpPr txBox="1"/>
          <p:nvPr>
            <p:ph type="title"/>
          </p:nvPr>
        </p:nvSpPr>
        <p:spPr>
          <a:xfrm>
            <a:off x="457200" y="274637"/>
            <a:ext cx="8229600" cy="1143000"/>
          </a:xfrm>
          <a:prstGeom prst="rect">
            <a:avLst/>
          </a:prstGeom>
          <a:noFill/>
          <a:ln>
            <a:noFill/>
          </a:ln>
        </p:spPr>
        <p:txBody>
          <a:bodyPr anchorCtr="0" anchor="b" bIns="91425" lIns="91425" rIns="91425" tIns="91425"/>
          <a:lstStyle>
            <a:lvl1pPr rtl="0">
              <a:spcBef>
                <a:spcPts val="0"/>
              </a:spcBef>
              <a:buClr>
                <a:srgbClr val="434343"/>
              </a:buClr>
              <a:buSzPct val="100000"/>
              <a:buFont typeface="Montserrat"/>
              <a:buNone/>
              <a:defRPr b="1" sz="3600">
                <a:solidFill>
                  <a:srgbClr val="434343"/>
                </a:solidFill>
                <a:latin typeface="Montserrat"/>
                <a:ea typeface="Montserrat"/>
                <a:cs typeface="Montserrat"/>
                <a:sym typeface="Montserrat"/>
              </a:defRPr>
            </a:lvl1pPr>
            <a:lvl2pPr rtl="0">
              <a:spcBef>
                <a:spcPts val="0"/>
              </a:spcBef>
              <a:buClr>
                <a:srgbClr val="434343"/>
              </a:buClr>
              <a:buSzPct val="100000"/>
              <a:buFont typeface="Montserrat"/>
              <a:buNone/>
              <a:defRPr b="1" sz="3600">
                <a:solidFill>
                  <a:srgbClr val="434343"/>
                </a:solidFill>
                <a:latin typeface="Montserrat"/>
                <a:ea typeface="Montserrat"/>
                <a:cs typeface="Montserrat"/>
                <a:sym typeface="Montserrat"/>
              </a:defRPr>
            </a:lvl2pPr>
            <a:lvl3pPr rtl="0">
              <a:spcBef>
                <a:spcPts val="0"/>
              </a:spcBef>
              <a:buClr>
                <a:srgbClr val="434343"/>
              </a:buClr>
              <a:buSzPct val="100000"/>
              <a:buFont typeface="Montserrat"/>
              <a:buNone/>
              <a:defRPr b="1" sz="3600">
                <a:solidFill>
                  <a:srgbClr val="434343"/>
                </a:solidFill>
                <a:latin typeface="Montserrat"/>
                <a:ea typeface="Montserrat"/>
                <a:cs typeface="Montserrat"/>
                <a:sym typeface="Montserrat"/>
              </a:defRPr>
            </a:lvl3pPr>
            <a:lvl4pPr rtl="0">
              <a:spcBef>
                <a:spcPts val="0"/>
              </a:spcBef>
              <a:buClr>
                <a:srgbClr val="434343"/>
              </a:buClr>
              <a:buSzPct val="100000"/>
              <a:buFont typeface="Montserrat"/>
              <a:buNone/>
              <a:defRPr b="1" sz="3600">
                <a:solidFill>
                  <a:srgbClr val="434343"/>
                </a:solidFill>
                <a:latin typeface="Montserrat"/>
                <a:ea typeface="Montserrat"/>
                <a:cs typeface="Montserrat"/>
                <a:sym typeface="Montserrat"/>
              </a:defRPr>
            </a:lvl4pPr>
            <a:lvl5pPr rtl="0">
              <a:spcBef>
                <a:spcPts val="0"/>
              </a:spcBef>
              <a:buClr>
                <a:srgbClr val="434343"/>
              </a:buClr>
              <a:buSzPct val="100000"/>
              <a:buFont typeface="Montserrat"/>
              <a:buNone/>
              <a:defRPr b="1" sz="3600">
                <a:solidFill>
                  <a:srgbClr val="434343"/>
                </a:solidFill>
                <a:latin typeface="Montserrat"/>
                <a:ea typeface="Montserrat"/>
                <a:cs typeface="Montserrat"/>
                <a:sym typeface="Montserrat"/>
              </a:defRPr>
            </a:lvl5pPr>
            <a:lvl6pPr rtl="0">
              <a:spcBef>
                <a:spcPts val="0"/>
              </a:spcBef>
              <a:buClr>
                <a:srgbClr val="434343"/>
              </a:buClr>
              <a:buSzPct val="100000"/>
              <a:buFont typeface="Montserrat"/>
              <a:buNone/>
              <a:defRPr b="1" sz="3600">
                <a:solidFill>
                  <a:srgbClr val="434343"/>
                </a:solidFill>
                <a:latin typeface="Montserrat"/>
                <a:ea typeface="Montserrat"/>
                <a:cs typeface="Montserrat"/>
                <a:sym typeface="Montserrat"/>
              </a:defRPr>
            </a:lvl6pPr>
            <a:lvl7pPr rtl="0">
              <a:spcBef>
                <a:spcPts val="0"/>
              </a:spcBef>
              <a:buClr>
                <a:srgbClr val="434343"/>
              </a:buClr>
              <a:buSzPct val="100000"/>
              <a:buFont typeface="Montserrat"/>
              <a:buNone/>
              <a:defRPr b="1" sz="3600">
                <a:solidFill>
                  <a:srgbClr val="434343"/>
                </a:solidFill>
                <a:latin typeface="Montserrat"/>
                <a:ea typeface="Montserrat"/>
                <a:cs typeface="Montserrat"/>
                <a:sym typeface="Montserrat"/>
              </a:defRPr>
            </a:lvl7pPr>
            <a:lvl8pPr rtl="0">
              <a:spcBef>
                <a:spcPts val="0"/>
              </a:spcBef>
              <a:buClr>
                <a:srgbClr val="434343"/>
              </a:buClr>
              <a:buSzPct val="100000"/>
              <a:buFont typeface="Montserrat"/>
              <a:buNone/>
              <a:defRPr b="1" sz="3600">
                <a:solidFill>
                  <a:srgbClr val="434343"/>
                </a:solidFill>
                <a:latin typeface="Montserrat"/>
                <a:ea typeface="Montserrat"/>
                <a:cs typeface="Montserrat"/>
                <a:sym typeface="Montserrat"/>
              </a:defRPr>
            </a:lvl8pPr>
            <a:lvl9pPr rtl="0">
              <a:spcBef>
                <a:spcPts val="0"/>
              </a:spcBef>
              <a:buClr>
                <a:srgbClr val="434343"/>
              </a:buClr>
              <a:buSzPct val="100000"/>
              <a:buFont typeface="Montserrat"/>
              <a:buNone/>
              <a:defRPr b="1" sz="3600">
                <a:solidFill>
                  <a:srgbClr val="434343"/>
                </a:solidFill>
                <a:latin typeface="Montserrat"/>
                <a:ea typeface="Montserrat"/>
                <a:cs typeface="Montserrat"/>
                <a:sym typeface="Montserrat"/>
              </a:defRPr>
            </a:lvl9pPr>
          </a:lstStyle>
          <a:p/>
        </p:txBody>
      </p:sp>
      <p:sp>
        <p:nvSpPr>
          <p:cNvPr id="261" name="Shape 261"/>
          <p:cNvSpPr txBox="1"/>
          <p:nvPr>
            <p:ph idx="1" type="body"/>
          </p:nvPr>
        </p:nvSpPr>
        <p:spPr>
          <a:xfrm>
            <a:off x="457200" y="1600200"/>
            <a:ext cx="8229600" cy="4967700"/>
          </a:xfrm>
          <a:prstGeom prst="rect">
            <a:avLst/>
          </a:prstGeom>
          <a:noFill/>
          <a:ln>
            <a:noFill/>
          </a:ln>
        </p:spPr>
        <p:txBody>
          <a:bodyPr anchorCtr="0" anchor="t" bIns="91425" lIns="91425" rIns="91425" tIns="91425"/>
          <a:lstStyle>
            <a:lvl1pPr rtl="0">
              <a:spcBef>
                <a:spcPts val="600"/>
              </a:spcBef>
              <a:buClr>
                <a:srgbClr val="434343"/>
              </a:buClr>
              <a:buSzPct val="100000"/>
              <a:buFont typeface="Montserrat"/>
              <a:buChar char="➔"/>
              <a:defRPr sz="1800">
                <a:solidFill>
                  <a:srgbClr val="434343"/>
                </a:solidFill>
                <a:latin typeface="Montserrat"/>
                <a:ea typeface="Montserrat"/>
                <a:cs typeface="Montserrat"/>
                <a:sym typeface="Montserrat"/>
              </a:defRPr>
            </a:lvl1pPr>
            <a:lvl2pPr rtl="0">
              <a:spcBef>
                <a:spcPts val="480"/>
              </a:spcBef>
              <a:buClr>
                <a:srgbClr val="434343"/>
              </a:buClr>
              <a:buSzPct val="100000"/>
              <a:buFont typeface="Montserrat"/>
              <a:buChar char="◆"/>
              <a:defRPr sz="1800">
                <a:solidFill>
                  <a:srgbClr val="434343"/>
                </a:solidFill>
                <a:latin typeface="Montserrat"/>
                <a:ea typeface="Montserrat"/>
                <a:cs typeface="Montserrat"/>
                <a:sym typeface="Montserrat"/>
              </a:defRPr>
            </a:lvl2pPr>
            <a:lvl3pPr rtl="0">
              <a:spcBef>
                <a:spcPts val="480"/>
              </a:spcBef>
              <a:buClr>
                <a:srgbClr val="434343"/>
              </a:buClr>
              <a:buSzPct val="100000"/>
              <a:buFont typeface="Montserrat"/>
              <a:buChar char="●"/>
              <a:defRPr sz="1800">
                <a:solidFill>
                  <a:srgbClr val="434343"/>
                </a:solidFill>
                <a:latin typeface="Montserrat"/>
                <a:ea typeface="Montserrat"/>
                <a:cs typeface="Montserrat"/>
                <a:sym typeface="Montserrat"/>
              </a:defRPr>
            </a:lvl3pPr>
            <a:lvl4pPr rtl="0">
              <a:spcBef>
                <a:spcPts val="360"/>
              </a:spcBef>
              <a:buClr>
                <a:srgbClr val="434343"/>
              </a:buClr>
              <a:buSzPct val="100000"/>
              <a:buFont typeface="Montserrat"/>
              <a:buChar char="○"/>
              <a:defRPr sz="1800">
                <a:solidFill>
                  <a:srgbClr val="434343"/>
                </a:solidFill>
                <a:latin typeface="Montserrat"/>
                <a:ea typeface="Montserrat"/>
                <a:cs typeface="Montserrat"/>
                <a:sym typeface="Montserrat"/>
              </a:defRPr>
            </a:lvl4pPr>
            <a:lvl5pPr rtl="0">
              <a:spcBef>
                <a:spcPts val="360"/>
              </a:spcBef>
              <a:buClr>
                <a:srgbClr val="434343"/>
              </a:buClr>
              <a:buSzPct val="100000"/>
              <a:buFont typeface="Montserrat"/>
              <a:buChar char="◆"/>
              <a:defRPr sz="1800">
                <a:solidFill>
                  <a:srgbClr val="434343"/>
                </a:solidFill>
                <a:latin typeface="Montserrat"/>
                <a:ea typeface="Montserrat"/>
                <a:cs typeface="Montserrat"/>
                <a:sym typeface="Montserrat"/>
              </a:defRPr>
            </a:lvl5pPr>
            <a:lvl6pPr rtl="0">
              <a:spcBef>
                <a:spcPts val="360"/>
              </a:spcBef>
              <a:buClr>
                <a:srgbClr val="434343"/>
              </a:buClr>
              <a:buSzPct val="100000"/>
              <a:buFont typeface="Montserrat"/>
              <a:buChar char="●"/>
              <a:defRPr sz="1800">
                <a:solidFill>
                  <a:srgbClr val="434343"/>
                </a:solidFill>
                <a:latin typeface="Montserrat"/>
                <a:ea typeface="Montserrat"/>
                <a:cs typeface="Montserrat"/>
                <a:sym typeface="Montserrat"/>
              </a:defRPr>
            </a:lvl6pPr>
            <a:lvl7pPr rtl="0">
              <a:spcBef>
                <a:spcPts val="360"/>
              </a:spcBef>
              <a:buClr>
                <a:srgbClr val="434343"/>
              </a:buClr>
              <a:buSzPct val="100000"/>
              <a:buFont typeface="Montserrat"/>
              <a:buChar char="○"/>
              <a:defRPr sz="1800">
                <a:solidFill>
                  <a:srgbClr val="434343"/>
                </a:solidFill>
                <a:latin typeface="Montserrat"/>
                <a:ea typeface="Montserrat"/>
                <a:cs typeface="Montserrat"/>
                <a:sym typeface="Montserrat"/>
              </a:defRPr>
            </a:lvl7pPr>
            <a:lvl8pPr rtl="0">
              <a:spcBef>
                <a:spcPts val="360"/>
              </a:spcBef>
              <a:buClr>
                <a:srgbClr val="434343"/>
              </a:buClr>
              <a:buSzPct val="100000"/>
              <a:buFont typeface="Montserrat"/>
              <a:buChar char="◆"/>
              <a:defRPr sz="1800">
                <a:solidFill>
                  <a:srgbClr val="434343"/>
                </a:solidFill>
                <a:latin typeface="Montserrat"/>
                <a:ea typeface="Montserrat"/>
                <a:cs typeface="Montserrat"/>
                <a:sym typeface="Montserrat"/>
              </a:defRPr>
            </a:lvl8pPr>
            <a:lvl9pPr rtl="0">
              <a:spcBef>
                <a:spcPts val="360"/>
              </a:spcBef>
              <a:buClr>
                <a:srgbClr val="434343"/>
              </a:buClr>
              <a:buSzPct val="100000"/>
              <a:buFont typeface="Montserrat"/>
              <a:buChar char="●"/>
              <a:defRPr sz="1800">
                <a:solidFill>
                  <a:srgbClr val="434343"/>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60" r:id="rId2"/>
    <p:sldLayoutId id="2147483661" r:id="rId3"/>
    <p:sldLayoutId id="2147483662" r:id="rId4"/>
    <p:sldLayoutId id="2147483663" r:id="rId5"/>
    <p:sldLayoutId id="2147483664" r:id="rId6"/>
    <p:sldLayoutId id="2147483665" r:id="rId7"/>
  </p:sldLayoutIdLst>
  <p:hf dt="0" ftr="0" hdr="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1">
            <a:alphaModFix/>
          </a:blip>
          <a:stretch>
            <a:fillRect/>
          </a:stretch>
        </a:blipFill>
      </p:bgPr>
    </p:bg>
    <p:spTree>
      <p:nvGrpSpPr>
        <p:cNvPr id="363" name="Shape 363"/>
        <p:cNvGrpSpPr/>
        <p:nvPr/>
      </p:nvGrpSpPr>
      <p:grpSpPr>
        <a:xfrm>
          <a:off x="0" y="0"/>
          <a:ext cx="0" cy="0"/>
          <a:chOff x="0" y="0"/>
          <a:chExt cx="0" cy="0"/>
        </a:xfrm>
      </p:grpSpPr>
      <p:sp>
        <p:nvSpPr>
          <p:cNvPr id="364" name="Shape 364"/>
          <p:cNvSpPr txBox="1"/>
          <p:nvPr>
            <p:ph type="title"/>
          </p:nvPr>
        </p:nvSpPr>
        <p:spPr>
          <a:xfrm>
            <a:off x="457200" y="274637"/>
            <a:ext cx="8229600" cy="1143000"/>
          </a:xfrm>
          <a:prstGeom prst="rect">
            <a:avLst/>
          </a:prstGeom>
          <a:noFill/>
          <a:ln>
            <a:noFill/>
          </a:ln>
        </p:spPr>
        <p:txBody>
          <a:bodyPr anchorCtr="0" anchor="b" bIns="91425" lIns="91425" rIns="91425" tIns="91425"/>
          <a:lstStyle>
            <a:lvl1pPr rtl="0">
              <a:spcBef>
                <a:spcPts val="0"/>
              </a:spcBef>
              <a:buClr>
                <a:srgbClr val="434343"/>
              </a:buClr>
              <a:buSzPct val="100000"/>
              <a:buFont typeface="Montserrat"/>
              <a:buNone/>
              <a:defRPr b="1" sz="3600">
                <a:solidFill>
                  <a:srgbClr val="434343"/>
                </a:solidFill>
                <a:latin typeface="Montserrat"/>
                <a:ea typeface="Montserrat"/>
                <a:cs typeface="Montserrat"/>
                <a:sym typeface="Montserrat"/>
              </a:defRPr>
            </a:lvl1pPr>
            <a:lvl2pPr rtl="0">
              <a:spcBef>
                <a:spcPts val="0"/>
              </a:spcBef>
              <a:buClr>
                <a:srgbClr val="434343"/>
              </a:buClr>
              <a:buSzPct val="100000"/>
              <a:buFont typeface="Montserrat"/>
              <a:buNone/>
              <a:defRPr b="1" sz="3600">
                <a:solidFill>
                  <a:srgbClr val="434343"/>
                </a:solidFill>
                <a:latin typeface="Montserrat"/>
                <a:ea typeface="Montserrat"/>
                <a:cs typeface="Montserrat"/>
                <a:sym typeface="Montserrat"/>
              </a:defRPr>
            </a:lvl2pPr>
            <a:lvl3pPr rtl="0">
              <a:spcBef>
                <a:spcPts val="0"/>
              </a:spcBef>
              <a:buClr>
                <a:srgbClr val="434343"/>
              </a:buClr>
              <a:buSzPct val="100000"/>
              <a:buFont typeface="Montserrat"/>
              <a:buNone/>
              <a:defRPr b="1" sz="3600">
                <a:solidFill>
                  <a:srgbClr val="434343"/>
                </a:solidFill>
                <a:latin typeface="Montserrat"/>
                <a:ea typeface="Montserrat"/>
                <a:cs typeface="Montserrat"/>
                <a:sym typeface="Montserrat"/>
              </a:defRPr>
            </a:lvl3pPr>
            <a:lvl4pPr rtl="0">
              <a:spcBef>
                <a:spcPts val="0"/>
              </a:spcBef>
              <a:buClr>
                <a:srgbClr val="434343"/>
              </a:buClr>
              <a:buSzPct val="100000"/>
              <a:buFont typeface="Montserrat"/>
              <a:buNone/>
              <a:defRPr b="1" sz="3600">
                <a:solidFill>
                  <a:srgbClr val="434343"/>
                </a:solidFill>
                <a:latin typeface="Montserrat"/>
                <a:ea typeface="Montserrat"/>
                <a:cs typeface="Montserrat"/>
                <a:sym typeface="Montserrat"/>
              </a:defRPr>
            </a:lvl4pPr>
            <a:lvl5pPr rtl="0">
              <a:spcBef>
                <a:spcPts val="0"/>
              </a:spcBef>
              <a:buClr>
                <a:srgbClr val="434343"/>
              </a:buClr>
              <a:buSzPct val="100000"/>
              <a:buFont typeface="Montserrat"/>
              <a:buNone/>
              <a:defRPr b="1" sz="3600">
                <a:solidFill>
                  <a:srgbClr val="434343"/>
                </a:solidFill>
                <a:latin typeface="Montserrat"/>
                <a:ea typeface="Montserrat"/>
                <a:cs typeface="Montserrat"/>
                <a:sym typeface="Montserrat"/>
              </a:defRPr>
            </a:lvl5pPr>
            <a:lvl6pPr rtl="0">
              <a:spcBef>
                <a:spcPts val="0"/>
              </a:spcBef>
              <a:buClr>
                <a:srgbClr val="434343"/>
              </a:buClr>
              <a:buSzPct val="100000"/>
              <a:buFont typeface="Montserrat"/>
              <a:buNone/>
              <a:defRPr b="1" sz="3600">
                <a:solidFill>
                  <a:srgbClr val="434343"/>
                </a:solidFill>
                <a:latin typeface="Montserrat"/>
                <a:ea typeface="Montserrat"/>
                <a:cs typeface="Montserrat"/>
                <a:sym typeface="Montserrat"/>
              </a:defRPr>
            </a:lvl6pPr>
            <a:lvl7pPr rtl="0">
              <a:spcBef>
                <a:spcPts val="0"/>
              </a:spcBef>
              <a:buClr>
                <a:srgbClr val="434343"/>
              </a:buClr>
              <a:buSzPct val="100000"/>
              <a:buFont typeface="Montserrat"/>
              <a:buNone/>
              <a:defRPr b="1" sz="3600">
                <a:solidFill>
                  <a:srgbClr val="434343"/>
                </a:solidFill>
                <a:latin typeface="Montserrat"/>
                <a:ea typeface="Montserrat"/>
                <a:cs typeface="Montserrat"/>
                <a:sym typeface="Montserrat"/>
              </a:defRPr>
            </a:lvl7pPr>
            <a:lvl8pPr rtl="0">
              <a:spcBef>
                <a:spcPts val="0"/>
              </a:spcBef>
              <a:buClr>
                <a:srgbClr val="434343"/>
              </a:buClr>
              <a:buSzPct val="100000"/>
              <a:buFont typeface="Montserrat"/>
              <a:buNone/>
              <a:defRPr b="1" sz="3600">
                <a:solidFill>
                  <a:srgbClr val="434343"/>
                </a:solidFill>
                <a:latin typeface="Montserrat"/>
                <a:ea typeface="Montserrat"/>
                <a:cs typeface="Montserrat"/>
                <a:sym typeface="Montserrat"/>
              </a:defRPr>
            </a:lvl8pPr>
            <a:lvl9pPr rtl="0">
              <a:spcBef>
                <a:spcPts val="0"/>
              </a:spcBef>
              <a:buClr>
                <a:srgbClr val="434343"/>
              </a:buClr>
              <a:buSzPct val="100000"/>
              <a:buFont typeface="Montserrat"/>
              <a:buNone/>
              <a:defRPr b="1" sz="3600">
                <a:solidFill>
                  <a:srgbClr val="434343"/>
                </a:solidFill>
                <a:latin typeface="Montserrat"/>
                <a:ea typeface="Montserrat"/>
                <a:cs typeface="Montserrat"/>
                <a:sym typeface="Montserrat"/>
              </a:defRPr>
            </a:lvl9pPr>
          </a:lstStyle>
          <a:p/>
        </p:txBody>
      </p:sp>
      <p:sp>
        <p:nvSpPr>
          <p:cNvPr id="365" name="Shape 365"/>
          <p:cNvSpPr txBox="1"/>
          <p:nvPr>
            <p:ph idx="1" type="body"/>
          </p:nvPr>
        </p:nvSpPr>
        <p:spPr>
          <a:xfrm>
            <a:off x="457200" y="1600200"/>
            <a:ext cx="8229600" cy="4967700"/>
          </a:xfrm>
          <a:prstGeom prst="rect">
            <a:avLst/>
          </a:prstGeom>
          <a:noFill/>
          <a:ln>
            <a:noFill/>
          </a:ln>
        </p:spPr>
        <p:txBody>
          <a:bodyPr anchorCtr="0" anchor="t" bIns="91425" lIns="91425" rIns="91425" tIns="91425"/>
          <a:lstStyle>
            <a:lvl1pPr rtl="0">
              <a:spcBef>
                <a:spcPts val="600"/>
              </a:spcBef>
              <a:buClr>
                <a:srgbClr val="434343"/>
              </a:buClr>
              <a:buSzPct val="100000"/>
              <a:buFont typeface="Montserrat"/>
              <a:buChar char="➔"/>
              <a:defRPr sz="1800">
                <a:solidFill>
                  <a:srgbClr val="434343"/>
                </a:solidFill>
                <a:latin typeface="Montserrat"/>
                <a:ea typeface="Montserrat"/>
                <a:cs typeface="Montserrat"/>
                <a:sym typeface="Montserrat"/>
              </a:defRPr>
            </a:lvl1pPr>
            <a:lvl2pPr rtl="0">
              <a:spcBef>
                <a:spcPts val="480"/>
              </a:spcBef>
              <a:buClr>
                <a:srgbClr val="434343"/>
              </a:buClr>
              <a:buSzPct val="100000"/>
              <a:buFont typeface="Montserrat"/>
              <a:buChar char="◆"/>
              <a:defRPr sz="1800">
                <a:solidFill>
                  <a:srgbClr val="434343"/>
                </a:solidFill>
                <a:latin typeface="Montserrat"/>
                <a:ea typeface="Montserrat"/>
                <a:cs typeface="Montserrat"/>
                <a:sym typeface="Montserrat"/>
              </a:defRPr>
            </a:lvl2pPr>
            <a:lvl3pPr rtl="0">
              <a:spcBef>
                <a:spcPts val="480"/>
              </a:spcBef>
              <a:buClr>
                <a:srgbClr val="434343"/>
              </a:buClr>
              <a:buSzPct val="100000"/>
              <a:buFont typeface="Montserrat"/>
              <a:buChar char="●"/>
              <a:defRPr sz="1800">
                <a:solidFill>
                  <a:srgbClr val="434343"/>
                </a:solidFill>
                <a:latin typeface="Montserrat"/>
                <a:ea typeface="Montserrat"/>
                <a:cs typeface="Montserrat"/>
                <a:sym typeface="Montserrat"/>
              </a:defRPr>
            </a:lvl3pPr>
            <a:lvl4pPr rtl="0">
              <a:spcBef>
                <a:spcPts val="360"/>
              </a:spcBef>
              <a:buClr>
                <a:srgbClr val="434343"/>
              </a:buClr>
              <a:buSzPct val="100000"/>
              <a:buFont typeface="Montserrat"/>
              <a:buChar char="○"/>
              <a:defRPr sz="1800">
                <a:solidFill>
                  <a:srgbClr val="434343"/>
                </a:solidFill>
                <a:latin typeface="Montserrat"/>
                <a:ea typeface="Montserrat"/>
                <a:cs typeface="Montserrat"/>
                <a:sym typeface="Montserrat"/>
              </a:defRPr>
            </a:lvl4pPr>
            <a:lvl5pPr rtl="0">
              <a:spcBef>
                <a:spcPts val="360"/>
              </a:spcBef>
              <a:buClr>
                <a:srgbClr val="434343"/>
              </a:buClr>
              <a:buSzPct val="100000"/>
              <a:buFont typeface="Montserrat"/>
              <a:buChar char="◆"/>
              <a:defRPr sz="1800">
                <a:solidFill>
                  <a:srgbClr val="434343"/>
                </a:solidFill>
                <a:latin typeface="Montserrat"/>
                <a:ea typeface="Montserrat"/>
                <a:cs typeface="Montserrat"/>
                <a:sym typeface="Montserrat"/>
              </a:defRPr>
            </a:lvl5pPr>
            <a:lvl6pPr rtl="0">
              <a:spcBef>
                <a:spcPts val="360"/>
              </a:spcBef>
              <a:buClr>
                <a:srgbClr val="434343"/>
              </a:buClr>
              <a:buSzPct val="100000"/>
              <a:buFont typeface="Montserrat"/>
              <a:buChar char="●"/>
              <a:defRPr sz="1800">
                <a:solidFill>
                  <a:srgbClr val="434343"/>
                </a:solidFill>
                <a:latin typeface="Montserrat"/>
                <a:ea typeface="Montserrat"/>
                <a:cs typeface="Montserrat"/>
                <a:sym typeface="Montserrat"/>
              </a:defRPr>
            </a:lvl6pPr>
            <a:lvl7pPr rtl="0">
              <a:spcBef>
                <a:spcPts val="360"/>
              </a:spcBef>
              <a:buClr>
                <a:srgbClr val="434343"/>
              </a:buClr>
              <a:buSzPct val="100000"/>
              <a:buFont typeface="Montserrat"/>
              <a:buChar char="○"/>
              <a:defRPr sz="1800">
                <a:solidFill>
                  <a:srgbClr val="434343"/>
                </a:solidFill>
                <a:latin typeface="Montserrat"/>
                <a:ea typeface="Montserrat"/>
                <a:cs typeface="Montserrat"/>
                <a:sym typeface="Montserrat"/>
              </a:defRPr>
            </a:lvl7pPr>
            <a:lvl8pPr rtl="0">
              <a:spcBef>
                <a:spcPts val="360"/>
              </a:spcBef>
              <a:buClr>
                <a:srgbClr val="434343"/>
              </a:buClr>
              <a:buSzPct val="100000"/>
              <a:buFont typeface="Montserrat"/>
              <a:buChar char="◆"/>
              <a:defRPr sz="1800">
                <a:solidFill>
                  <a:srgbClr val="434343"/>
                </a:solidFill>
                <a:latin typeface="Montserrat"/>
                <a:ea typeface="Montserrat"/>
                <a:cs typeface="Montserrat"/>
                <a:sym typeface="Montserrat"/>
              </a:defRPr>
            </a:lvl8pPr>
            <a:lvl9pPr rtl="0">
              <a:spcBef>
                <a:spcPts val="360"/>
              </a:spcBef>
              <a:buClr>
                <a:srgbClr val="434343"/>
              </a:buClr>
              <a:buSzPct val="100000"/>
              <a:buFont typeface="Montserrat"/>
              <a:buChar char="●"/>
              <a:defRPr sz="1800">
                <a:solidFill>
                  <a:srgbClr val="434343"/>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66" r:id="rId2"/>
    <p:sldLayoutId id="2147483667" r:id="rId3"/>
    <p:sldLayoutId id="2147483668" r:id="rId4"/>
    <p:sldLayoutId id="2147483669" r:id="rId5"/>
    <p:sldLayoutId id="2147483670" r:id="rId6"/>
    <p:sldLayoutId id="2147483671" r:id="rId7"/>
  </p:sldLayoutIdLst>
  <p:hf dt="0" ftr="0" hdr="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png"/><Relationship Id="rId4" Type="http://schemas.openxmlformats.org/officeDocument/2006/relationships/image" Target="../media/image0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0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00.png"/></Relationships>
</file>

<file path=ppt/slides/_rels/slide4.xml.rels><?xml version="1.0" encoding="UTF-8" standalone="yes"?><Relationships xmlns="http://schemas.openxmlformats.org/package/2006/relationships"><Relationship Id="rId11" Type="http://schemas.openxmlformats.org/officeDocument/2006/relationships/image" Target="../media/image12.png"/><Relationship Id="rId10" Type="http://schemas.openxmlformats.org/officeDocument/2006/relationships/image" Target="../media/image09.png"/><Relationship Id="rId13" Type="http://schemas.openxmlformats.org/officeDocument/2006/relationships/image" Target="../media/image13.png"/><Relationship Id="rId12" Type="http://schemas.openxmlformats.org/officeDocument/2006/relationships/image" Target="../media/image11.png"/><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37.png"/><Relationship Id="rId4" Type="http://schemas.openxmlformats.org/officeDocument/2006/relationships/image" Target="../media/image02.png"/><Relationship Id="rId9" Type="http://schemas.openxmlformats.org/officeDocument/2006/relationships/image" Target="../media/image08.png"/><Relationship Id="rId14" Type="http://schemas.openxmlformats.org/officeDocument/2006/relationships/image" Target="../media/image14.png"/><Relationship Id="rId5" Type="http://schemas.openxmlformats.org/officeDocument/2006/relationships/image" Target="../media/image03.png"/><Relationship Id="rId6" Type="http://schemas.openxmlformats.org/officeDocument/2006/relationships/image" Target="../media/image04.png"/><Relationship Id="rId7" Type="http://schemas.openxmlformats.org/officeDocument/2006/relationships/image" Target="../media/image07.png"/><Relationship Id="rId8"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6.jpg"/><Relationship Id="rId4" Type="http://schemas.openxmlformats.org/officeDocument/2006/relationships/image" Target="../media/image15.png"/><Relationship Id="rId5" Type="http://schemas.openxmlformats.org/officeDocument/2006/relationships/image" Target="../media/image17.png"/><Relationship Id="rId6" Type="http://schemas.openxmlformats.org/officeDocument/2006/relationships/image" Target="../media/image1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5.png"/><Relationship Id="rId4" Type="http://schemas.openxmlformats.org/officeDocument/2006/relationships/image" Target="../media/image21.png"/><Relationship Id="rId5"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9" name="Shape 29"/>
        <p:cNvGrpSpPr/>
        <p:nvPr/>
      </p:nvGrpSpPr>
      <p:grpSpPr>
        <a:xfrm>
          <a:off x="0" y="0"/>
          <a:ext cx="0" cy="0"/>
          <a:chOff x="0" y="0"/>
          <a:chExt cx="0" cy="0"/>
        </a:xfrm>
      </p:grpSpPr>
      <p:sp>
        <p:nvSpPr>
          <p:cNvPr id="30" name="Shape 30"/>
          <p:cNvSpPr txBox="1"/>
          <p:nvPr/>
        </p:nvSpPr>
        <p:spPr>
          <a:xfrm>
            <a:off x="61475" y="1553083"/>
            <a:ext cx="9144000" cy="2884499"/>
          </a:xfrm>
          <a:prstGeom prst="rect">
            <a:avLst/>
          </a:prstGeom>
          <a:noFill/>
          <a:ln>
            <a:noFill/>
          </a:ln>
        </p:spPr>
        <p:txBody>
          <a:bodyPr anchorCtr="0" anchor="ctr" bIns="91425" lIns="91425" rIns="91425" tIns="91425">
            <a:noAutofit/>
          </a:bodyPr>
          <a:lstStyle/>
          <a:p>
            <a:pPr rtl="0" algn="ctr">
              <a:spcBef>
                <a:spcPts val="0"/>
              </a:spcBef>
              <a:buNone/>
            </a:pPr>
            <a:r>
              <a:rPr lang="en" sz="4500">
                <a:solidFill>
                  <a:srgbClr val="FFFFFF"/>
                </a:solidFill>
                <a:latin typeface="Montserrat"/>
                <a:ea typeface="Montserrat"/>
                <a:cs typeface="Montserrat"/>
                <a:sym typeface="Montserrat"/>
              </a:rPr>
              <a:t>GCA5 SPONSORSHIP </a:t>
            </a:r>
          </a:p>
          <a:p>
            <a:pPr rtl="0" algn="ctr">
              <a:spcBef>
                <a:spcPts val="0"/>
              </a:spcBef>
              <a:buNone/>
            </a:pPr>
            <a:r>
              <a:rPr lang="en" sz="4500">
                <a:solidFill>
                  <a:srgbClr val="FFFFFF"/>
                </a:solidFill>
                <a:latin typeface="Montserrat"/>
                <a:ea typeface="Montserrat"/>
                <a:cs typeface="Montserrat"/>
                <a:sym typeface="Montserrat"/>
              </a:rPr>
              <a:t>DECK</a:t>
            </a:r>
          </a:p>
          <a:p>
            <a:pPr algn="ctr">
              <a:spcBef>
                <a:spcPts val="0"/>
              </a:spcBef>
              <a:buNone/>
            </a:pPr>
            <a:r>
              <a:rPr lang="en" sz="4500">
                <a:solidFill>
                  <a:srgbClr val="FFFFFF"/>
                </a:solidFill>
                <a:latin typeface="Montserrat"/>
                <a:ea typeface="Montserrat"/>
                <a:cs typeface="Montserrat"/>
                <a:sym typeface="Montserrat"/>
              </a:rPr>
              <a:t>Silver &amp; Bronze Level</a:t>
            </a:r>
          </a:p>
        </p:txBody>
      </p:sp>
      <p:pic>
        <p:nvPicPr>
          <p:cNvPr id="31" name="Shape 31"/>
          <p:cNvPicPr preferRelativeResize="0"/>
          <p:nvPr/>
        </p:nvPicPr>
        <p:blipFill>
          <a:blip r:embed="rId4">
            <a:alphaModFix/>
          </a:blip>
          <a:stretch>
            <a:fillRect/>
          </a:stretch>
        </p:blipFill>
        <p:spPr>
          <a:xfrm>
            <a:off x="3201175" y="5734933"/>
            <a:ext cx="2741653" cy="555148"/>
          </a:xfrm>
          <a:prstGeom prst="rect">
            <a:avLst/>
          </a:prstGeom>
          <a:noFill/>
          <a:ln>
            <a:noFill/>
          </a:ln>
        </p:spPr>
      </p:pic>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4" name="Shape 204"/>
        <p:cNvGrpSpPr/>
        <p:nvPr/>
      </p:nvGrpSpPr>
      <p:grpSpPr>
        <a:xfrm>
          <a:off x="0" y="0"/>
          <a:ext cx="0" cy="0"/>
          <a:chOff x="0" y="0"/>
          <a:chExt cx="0" cy="0"/>
        </a:xfrm>
      </p:grpSpPr>
      <p:sp>
        <p:nvSpPr>
          <p:cNvPr id="205" name="Shape 205"/>
          <p:cNvSpPr txBox="1"/>
          <p:nvPr>
            <p:ph type="title"/>
          </p:nvPr>
        </p:nvSpPr>
        <p:spPr>
          <a:xfrm>
            <a:off x="457200" y="274637"/>
            <a:ext cx="8229600" cy="1143299"/>
          </a:xfrm>
          <a:prstGeom prst="rect">
            <a:avLst/>
          </a:prstGeom>
        </p:spPr>
        <p:txBody>
          <a:bodyPr anchorCtr="0" anchor="b" bIns="91425" lIns="91425" rIns="91425" tIns="91425">
            <a:noAutofit/>
          </a:bodyPr>
          <a:lstStyle/>
          <a:p>
            <a:pPr lvl="0" rtl="0" algn="ctr">
              <a:spcBef>
                <a:spcPts val="0"/>
              </a:spcBef>
              <a:buNone/>
            </a:pPr>
            <a:r>
              <a:rPr lang="en">
                <a:solidFill>
                  <a:srgbClr val="434343"/>
                </a:solidFill>
                <a:latin typeface="Montserrat"/>
                <a:ea typeface="Montserrat"/>
                <a:cs typeface="Montserrat"/>
                <a:sym typeface="Montserrat"/>
              </a:rPr>
              <a:t>GOLD SPONSORSHIP </a:t>
            </a:r>
          </a:p>
        </p:txBody>
      </p:sp>
      <p:sp>
        <p:nvSpPr>
          <p:cNvPr id="206" name="Shape 206"/>
          <p:cNvSpPr txBox="1"/>
          <p:nvPr>
            <p:ph idx="1" type="body"/>
          </p:nvPr>
        </p:nvSpPr>
        <p:spPr>
          <a:xfrm>
            <a:off x="457200" y="1888275"/>
            <a:ext cx="8229600" cy="4547099"/>
          </a:xfrm>
          <a:prstGeom prst="rect">
            <a:avLst/>
          </a:prstGeom>
        </p:spPr>
        <p:txBody>
          <a:bodyPr anchorCtr="0" anchor="t" bIns="91425" lIns="91425" rIns="91425" tIns="91425">
            <a:noAutofit/>
          </a:bodyPr>
          <a:lstStyle/>
          <a:p>
            <a:pPr indent="-317500" lvl="0" marL="457200" rtl="0">
              <a:lnSpc>
                <a:spcPct val="150000"/>
              </a:lnSpc>
              <a:spcBef>
                <a:spcPts val="0"/>
              </a:spcBef>
              <a:buClr>
                <a:srgbClr val="434343"/>
              </a:buClr>
              <a:buSzPct val="100000"/>
              <a:buFont typeface="Montserrat"/>
              <a:buChar char="➔"/>
            </a:pPr>
            <a:r>
              <a:rPr lang="en" sz="1400">
                <a:solidFill>
                  <a:srgbClr val="434343"/>
                </a:solidFill>
                <a:latin typeface="Montserrat"/>
                <a:ea typeface="Montserrat"/>
                <a:cs typeface="Montserrat"/>
                <a:sym typeface="Montserrat"/>
              </a:rPr>
              <a:t>recruiting access to all GCA participants	</a:t>
            </a:r>
          </a:p>
          <a:p>
            <a:pPr indent="-317500" lvl="0" marL="457200" rtl="0">
              <a:lnSpc>
                <a:spcPct val="150000"/>
              </a:lnSpc>
              <a:spcBef>
                <a:spcPts val="0"/>
              </a:spcBef>
              <a:buClr>
                <a:srgbClr val="434343"/>
              </a:buClr>
              <a:buSzPct val="100000"/>
              <a:buFont typeface="Montserrat"/>
              <a:buChar char="➔"/>
            </a:pPr>
            <a:r>
              <a:rPr lang="en" sz="1400">
                <a:solidFill>
                  <a:srgbClr val="434343"/>
                </a:solidFill>
                <a:latin typeface="Montserrat"/>
                <a:ea typeface="Montserrat"/>
                <a:cs typeface="Montserrat"/>
                <a:sym typeface="Montserrat"/>
              </a:rPr>
              <a:t>Shout-out at opening and closing ceremonies</a:t>
            </a:r>
          </a:p>
          <a:p>
            <a:pPr indent="-317500" lvl="0" marL="457200" rtl="0">
              <a:lnSpc>
                <a:spcPct val="150000"/>
              </a:lnSpc>
              <a:spcBef>
                <a:spcPts val="0"/>
              </a:spcBef>
              <a:buClr>
                <a:srgbClr val="434343"/>
              </a:buClr>
              <a:buSzPct val="100000"/>
              <a:buFont typeface="Montserrat"/>
              <a:buChar char="➔"/>
            </a:pPr>
            <a:r>
              <a:rPr lang="en" sz="1400">
                <a:solidFill>
                  <a:srgbClr val="434343"/>
                </a:solidFill>
                <a:latin typeface="Montserrat"/>
                <a:ea typeface="Montserrat"/>
                <a:cs typeface="Montserrat"/>
                <a:sym typeface="Montserrat"/>
              </a:rPr>
              <a:t>30 minute breakout talk during hackathon event	</a:t>
            </a:r>
          </a:p>
          <a:p>
            <a:pPr indent="-317500" lvl="0" marL="457200" rtl="0">
              <a:lnSpc>
                <a:spcPct val="150000"/>
              </a:lnSpc>
              <a:spcBef>
                <a:spcPts val="0"/>
              </a:spcBef>
              <a:buClr>
                <a:srgbClr val="434343"/>
              </a:buClr>
              <a:buSzPct val="100000"/>
              <a:buFont typeface="Montserrat"/>
              <a:buChar char="➔"/>
            </a:pPr>
            <a:r>
              <a:rPr lang="en" sz="1400">
                <a:solidFill>
                  <a:srgbClr val="434343"/>
                </a:solidFill>
                <a:latin typeface="Montserrat"/>
                <a:ea typeface="Montserrat"/>
                <a:cs typeface="Montserrat"/>
                <a:sym typeface="Montserrat"/>
              </a:rPr>
              <a:t>Receive 1 spot on the GCA judging panel	</a:t>
            </a:r>
          </a:p>
          <a:p>
            <a:pPr indent="-317500" lvl="0" marL="457200" rtl="0">
              <a:lnSpc>
                <a:spcPct val="150000"/>
              </a:lnSpc>
              <a:spcBef>
                <a:spcPts val="0"/>
              </a:spcBef>
              <a:buClr>
                <a:srgbClr val="434343"/>
              </a:buClr>
              <a:buSzPct val="100000"/>
              <a:buFont typeface="Montserrat"/>
              <a:buChar char="➔"/>
            </a:pPr>
            <a:r>
              <a:rPr lang="en" sz="1400">
                <a:solidFill>
                  <a:srgbClr val="434343"/>
                </a:solidFill>
                <a:latin typeface="Montserrat"/>
                <a:ea typeface="Montserrat"/>
                <a:cs typeface="Montserrat"/>
                <a:sym typeface="Montserrat"/>
              </a:rPr>
              <a:t>A custom news release will be written about the Gold Sponsors role in making the GCA possible.	</a:t>
            </a:r>
          </a:p>
          <a:p>
            <a:pPr indent="-317500" lvl="0" marL="457200" rtl="0">
              <a:lnSpc>
                <a:spcPct val="150000"/>
              </a:lnSpc>
              <a:spcBef>
                <a:spcPts val="0"/>
              </a:spcBef>
              <a:buClr>
                <a:srgbClr val="434343"/>
              </a:buClr>
              <a:buSzPct val="100000"/>
              <a:buFont typeface="Montserrat"/>
              <a:buChar char="➔"/>
            </a:pPr>
            <a:r>
              <a:rPr lang="en" sz="1400">
                <a:solidFill>
                  <a:srgbClr val="434343"/>
                </a:solidFill>
                <a:latin typeface="Montserrat"/>
                <a:ea typeface="Montserrat"/>
                <a:cs typeface="Montserrat"/>
                <a:sym typeface="Montserrat"/>
              </a:rPr>
              <a:t>Gold Sponsor products or services will be integrated into the GCA	</a:t>
            </a:r>
          </a:p>
          <a:p>
            <a:pPr indent="-317500" lvl="0" marL="457200" rtl="0">
              <a:lnSpc>
                <a:spcPct val="150000"/>
              </a:lnSpc>
              <a:spcBef>
                <a:spcPts val="0"/>
              </a:spcBef>
              <a:buClr>
                <a:srgbClr val="434343"/>
              </a:buClr>
              <a:buSzPct val="100000"/>
              <a:buFont typeface="Montserrat"/>
              <a:buChar char="➔"/>
            </a:pPr>
            <a:r>
              <a:rPr lang="en" sz="1400">
                <a:solidFill>
                  <a:srgbClr val="434343"/>
                </a:solidFill>
                <a:latin typeface="Montserrat"/>
                <a:ea typeface="Montserrat"/>
                <a:cs typeface="Montserrat"/>
                <a:sym typeface="Montserrat"/>
              </a:rPr>
              <a:t>Gold Sponsor’s logo will be on all GCA media releases, signs, banners and printed materials and GCA swag (t-shirts, bags, hats etc.)				</a:t>
            </a:r>
          </a:p>
          <a:p>
            <a:pPr indent="-317500" lvl="0" marL="457200" rtl="0">
              <a:lnSpc>
                <a:spcPct val="150000"/>
              </a:lnSpc>
              <a:spcBef>
                <a:spcPts val="0"/>
              </a:spcBef>
              <a:buClr>
                <a:srgbClr val="434343"/>
              </a:buClr>
              <a:buSzPct val="100000"/>
              <a:buFont typeface="Montserrat"/>
              <a:buChar char="➔"/>
            </a:pPr>
            <a:r>
              <a:rPr lang="en" sz="1400">
                <a:solidFill>
                  <a:srgbClr val="434343"/>
                </a:solidFill>
                <a:latin typeface="Montserrat"/>
                <a:ea typeface="Montserrat"/>
                <a:cs typeface="Montserrat"/>
                <a:sym typeface="Montserrat"/>
              </a:rPr>
              <a:t>Gold Sponsor brand integration into GCA social media plan</a:t>
            </a:r>
          </a:p>
          <a:p>
            <a:pPr lvl="0" rtl="0">
              <a:spcBef>
                <a:spcPts val="0"/>
              </a:spcBef>
              <a:buNone/>
            </a:pPr>
            <a:r>
              <a:t/>
            </a:r>
            <a:endParaRPr sz="1400">
              <a:solidFill>
                <a:srgbClr val="434343"/>
              </a:solidFill>
              <a:latin typeface="Montserrat"/>
              <a:ea typeface="Montserrat"/>
              <a:cs typeface="Montserrat"/>
              <a:sym typeface="Montserrat"/>
            </a:endParaRPr>
          </a:p>
          <a:p>
            <a:pPr indent="0" lvl="0" marL="0" rtl="0">
              <a:spcBef>
                <a:spcPts val="0"/>
              </a:spcBef>
              <a:buNone/>
            </a:pPr>
            <a:r>
              <a:t/>
            </a:r>
            <a:endParaRPr sz="1400">
              <a:solidFill>
                <a:srgbClr val="434343"/>
              </a:solidFill>
              <a:latin typeface="Montserrat"/>
              <a:ea typeface="Montserrat"/>
              <a:cs typeface="Montserrat"/>
              <a:sym typeface="Montserrat"/>
            </a:endParaRPr>
          </a:p>
        </p:txBody>
      </p:sp>
      <p:pic>
        <p:nvPicPr>
          <p:cNvPr id="207" name="Shape 207"/>
          <p:cNvPicPr preferRelativeResize="0"/>
          <p:nvPr/>
        </p:nvPicPr>
        <p:blipFill>
          <a:blip r:embed="rId3">
            <a:alphaModFix amt="25000"/>
          </a:blip>
          <a:stretch>
            <a:fillRect/>
          </a:stretch>
        </p:blipFill>
        <p:spPr>
          <a:xfrm>
            <a:off x="7388800" y="6338450"/>
            <a:ext cx="1525528" cy="308899"/>
          </a:xfrm>
          <a:prstGeom prst="rect">
            <a:avLst/>
          </a:prstGeom>
          <a:noFill/>
          <a:ln>
            <a:noFill/>
          </a:ln>
        </p:spPr>
      </p:pic>
      <p:sp>
        <p:nvSpPr>
          <p:cNvPr id="208" name="Shape 208"/>
          <p:cNvSpPr txBox="1"/>
          <p:nvPr/>
        </p:nvSpPr>
        <p:spPr>
          <a:xfrm>
            <a:off x="2780275" y="4124075"/>
            <a:ext cx="474899" cy="243300"/>
          </a:xfrm>
          <a:prstGeom prst="rect">
            <a:avLst/>
          </a:prstGeom>
          <a:noFill/>
          <a:ln>
            <a:noFill/>
          </a:ln>
        </p:spPr>
        <p:txBody>
          <a:bodyPr anchorCtr="0" anchor="t" bIns="91425" lIns="91425" rIns="91425" tIns="91425">
            <a:noAutofit/>
          </a:bodyPr>
          <a:lstStyle/>
          <a:p>
            <a:pPr>
              <a:spcBef>
                <a:spcPts val="0"/>
              </a:spcBef>
              <a:buNone/>
            </a:pPr>
            <a:r>
              <a:t/>
            </a:r>
            <a:endParaRPr/>
          </a:p>
        </p:txBody>
      </p:sp>
      <p:sp>
        <p:nvSpPr>
          <p:cNvPr id="209" name="Shape 209"/>
          <p:cNvSpPr txBox="1"/>
          <p:nvPr>
            <p:ph idx="2" type="body"/>
          </p:nvPr>
        </p:nvSpPr>
        <p:spPr>
          <a:xfrm>
            <a:off x="457200" y="1264737"/>
            <a:ext cx="8229600" cy="415200"/>
          </a:xfrm>
          <a:prstGeom prst="rect">
            <a:avLst/>
          </a:prstGeom>
        </p:spPr>
        <p:txBody>
          <a:bodyPr anchorCtr="0" anchor="ctr" bIns="91425" lIns="91425" rIns="91425" tIns="91425">
            <a:noAutofit/>
          </a:bodyPr>
          <a:lstStyle/>
          <a:p>
            <a:pPr indent="0" lvl="0" marL="0" rtl="0" algn="ctr">
              <a:spcBef>
                <a:spcPts val="0"/>
              </a:spcBef>
              <a:buNone/>
            </a:pPr>
            <a:r>
              <a:rPr lang="en" sz="1800">
                <a:solidFill>
                  <a:srgbClr val="B919D1"/>
                </a:solidFill>
                <a:latin typeface="Montserrat"/>
                <a:ea typeface="Montserrat"/>
                <a:cs typeface="Montserrat"/>
                <a:sym typeface="Montserrat"/>
              </a:rPr>
              <a:t>GOLD Level Sponsor $10,000</a:t>
            </a:r>
          </a:p>
        </p:txBody>
      </p:sp>
      <p:sp>
        <p:nvSpPr>
          <p:cNvPr id="210" name="Shape 210"/>
          <p:cNvSpPr/>
          <p:nvPr/>
        </p:nvSpPr>
        <p:spPr>
          <a:xfrm rot="10800000">
            <a:off x="8506699" y="-50"/>
            <a:ext cx="637200" cy="637200"/>
          </a:xfrm>
          <a:prstGeom prst="rtTriangle">
            <a:avLst/>
          </a:prstGeom>
          <a:solidFill>
            <a:srgbClr val="19D1C3"/>
          </a:solidFill>
          <a:ln>
            <a:noFill/>
          </a:ln>
        </p:spPr>
        <p:txBody>
          <a:bodyPr anchorCtr="0" anchor="ctr" bIns="91425" lIns="91425" rIns="91425" tIns="91425">
            <a:noAutofit/>
          </a:bodyPr>
          <a:lstStyle/>
          <a:p>
            <a:pPr>
              <a:spcBef>
                <a:spcPts val="0"/>
              </a:spcBef>
              <a:buNone/>
            </a:pPr>
            <a:r>
              <a:t/>
            </a:r>
            <a:endParaRPr/>
          </a:p>
        </p:txBody>
      </p:sp>
      <p:sp>
        <p:nvSpPr>
          <p:cNvPr id="211" name="Shape 211"/>
          <p:cNvSpPr txBox="1"/>
          <p:nvPr>
            <p:ph idx="12" type="sldNum"/>
          </p:nvPr>
        </p:nvSpPr>
        <p:spPr>
          <a:xfrm>
            <a:off x="8556800" y="9875"/>
            <a:ext cx="587100" cy="309000"/>
          </a:xfrm>
          <a:prstGeom prst="rect">
            <a:avLst/>
          </a:prstGeom>
        </p:spPr>
        <p:txBody>
          <a:bodyPr anchorCtr="0" anchor="ctr" bIns="91425" lIns="91425" rIns="91425" tIns="91425">
            <a:noAutofit/>
          </a:bodyPr>
          <a:lstStyle/>
          <a:p>
            <a:pPr lvl="0" rtl="0">
              <a:spcBef>
                <a:spcPts val="0"/>
              </a:spcBef>
              <a:buNone/>
            </a:pPr>
            <a:fld id="{00000000-1234-1234-1234-123412341234}" type="slidenum">
              <a:rPr b="1" lang="en" sz="1400">
                <a:solidFill>
                  <a:srgbClr val="FFFFFF"/>
                </a:solidFill>
                <a:latin typeface="Montserrat"/>
                <a:ea typeface="Montserrat"/>
                <a:cs typeface="Montserrat"/>
                <a:sym typeface="Montserrat"/>
              </a:rPr>
              <a:t>‹#›</a:t>
            </a:fld>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5" name="Shape 215"/>
        <p:cNvGrpSpPr/>
        <p:nvPr/>
      </p:nvGrpSpPr>
      <p:grpSpPr>
        <a:xfrm>
          <a:off x="0" y="0"/>
          <a:ext cx="0" cy="0"/>
          <a:chOff x="0" y="0"/>
          <a:chExt cx="0" cy="0"/>
        </a:xfrm>
      </p:grpSpPr>
      <p:sp>
        <p:nvSpPr>
          <p:cNvPr id="216" name="Shape 216"/>
          <p:cNvSpPr txBox="1"/>
          <p:nvPr>
            <p:ph type="title"/>
          </p:nvPr>
        </p:nvSpPr>
        <p:spPr>
          <a:xfrm>
            <a:off x="457200" y="274637"/>
            <a:ext cx="8229600" cy="1143299"/>
          </a:xfrm>
          <a:prstGeom prst="rect">
            <a:avLst/>
          </a:prstGeom>
        </p:spPr>
        <p:txBody>
          <a:bodyPr anchorCtr="0" anchor="b" bIns="91425" lIns="91425" rIns="91425" tIns="91425">
            <a:noAutofit/>
          </a:bodyPr>
          <a:lstStyle/>
          <a:p>
            <a:pPr lvl="0" rtl="0" algn="ctr">
              <a:spcBef>
                <a:spcPts val="0"/>
              </a:spcBef>
              <a:buNone/>
            </a:pPr>
            <a:r>
              <a:rPr lang="en">
                <a:solidFill>
                  <a:srgbClr val="434343"/>
                </a:solidFill>
                <a:latin typeface="Montserrat"/>
                <a:ea typeface="Montserrat"/>
                <a:cs typeface="Montserrat"/>
                <a:sym typeface="Montserrat"/>
              </a:rPr>
              <a:t>SILVER SPONSORSHIP </a:t>
            </a:r>
          </a:p>
        </p:txBody>
      </p:sp>
      <p:sp>
        <p:nvSpPr>
          <p:cNvPr id="217" name="Shape 217"/>
          <p:cNvSpPr txBox="1"/>
          <p:nvPr>
            <p:ph idx="1" type="body"/>
          </p:nvPr>
        </p:nvSpPr>
        <p:spPr>
          <a:xfrm>
            <a:off x="457200" y="1888275"/>
            <a:ext cx="8229600" cy="4547099"/>
          </a:xfrm>
          <a:prstGeom prst="rect">
            <a:avLst/>
          </a:prstGeom>
        </p:spPr>
        <p:txBody>
          <a:bodyPr anchorCtr="0" anchor="t" bIns="91425" lIns="91425" rIns="91425" tIns="91425">
            <a:noAutofit/>
          </a:bodyPr>
          <a:lstStyle/>
          <a:p>
            <a:pPr indent="-317500" lvl="0" marL="457200" rtl="0">
              <a:lnSpc>
                <a:spcPct val="150000"/>
              </a:lnSpc>
              <a:spcBef>
                <a:spcPts val="0"/>
              </a:spcBef>
              <a:buClr>
                <a:srgbClr val="434343"/>
              </a:buClr>
              <a:buSzPct val="100000"/>
              <a:buFont typeface="Montserrat"/>
              <a:buChar char="➔"/>
            </a:pPr>
            <a:r>
              <a:rPr lang="en" sz="1400">
                <a:solidFill>
                  <a:srgbClr val="434343"/>
                </a:solidFill>
                <a:latin typeface="Montserrat"/>
                <a:ea typeface="Montserrat"/>
                <a:cs typeface="Montserrat"/>
                <a:sym typeface="Montserrat"/>
              </a:rPr>
              <a:t>One of five category prizes named after each Silver Sponsor</a:t>
            </a:r>
          </a:p>
          <a:p>
            <a:pPr indent="-317500" lvl="0" marL="457200" rtl="0">
              <a:lnSpc>
                <a:spcPct val="150000"/>
              </a:lnSpc>
              <a:spcBef>
                <a:spcPts val="0"/>
              </a:spcBef>
              <a:buClr>
                <a:srgbClr val="434343"/>
              </a:buClr>
              <a:buSzPct val="100000"/>
              <a:buFont typeface="Montserrat"/>
              <a:buChar char="➔"/>
            </a:pPr>
            <a:r>
              <a:rPr lang="en" sz="1400">
                <a:solidFill>
                  <a:srgbClr val="434343"/>
                </a:solidFill>
                <a:latin typeface="Montserrat"/>
                <a:ea typeface="Montserrat"/>
                <a:cs typeface="Montserrat"/>
                <a:sym typeface="Montserrat"/>
              </a:rPr>
              <a:t>Silver Sponsor included in GCA media releases, GCA signs and banners, printed materials and GCA swag</a:t>
            </a:r>
          </a:p>
          <a:p>
            <a:pPr indent="-317500" lvl="0" marL="457200" rtl="0">
              <a:lnSpc>
                <a:spcPct val="150000"/>
              </a:lnSpc>
              <a:spcBef>
                <a:spcPts val="0"/>
              </a:spcBef>
              <a:buClr>
                <a:srgbClr val="434343"/>
              </a:buClr>
              <a:buSzPct val="100000"/>
              <a:buFont typeface="Montserrat"/>
              <a:buChar char="➔"/>
            </a:pPr>
            <a:r>
              <a:rPr lang="en" sz="1400">
                <a:solidFill>
                  <a:srgbClr val="434343"/>
                </a:solidFill>
                <a:latin typeface="Montserrat"/>
                <a:ea typeface="Montserrat"/>
                <a:cs typeface="Montserrat"/>
                <a:sym typeface="Montserrat"/>
              </a:rPr>
              <a:t>Silver sponsorship details and links to sponsors website will be on the GCA website,</a:t>
            </a:r>
          </a:p>
          <a:p>
            <a:pPr indent="-317500" lvl="0" marL="457200" rtl="0">
              <a:lnSpc>
                <a:spcPct val="150000"/>
              </a:lnSpc>
              <a:spcBef>
                <a:spcPts val="0"/>
              </a:spcBef>
              <a:buClr>
                <a:srgbClr val="434343"/>
              </a:buClr>
              <a:buSzPct val="100000"/>
              <a:buFont typeface="Montserrat"/>
              <a:buChar char="➔"/>
            </a:pPr>
            <a:r>
              <a:rPr lang="en" sz="1400">
                <a:solidFill>
                  <a:srgbClr val="434343"/>
                </a:solidFill>
                <a:latin typeface="Montserrat"/>
                <a:ea typeface="Montserrat"/>
                <a:cs typeface="Montserrat"/>
                <a:sym typeface="Montserrat"/>
              </a:rPr>
              <a:t>Opportunity to provide marketing materials and giveaways in participants swag bags</a:t>
            </a:r>
          </a:p>
          <a:p>
            <a:pPr indent="-317500" lvl="0" marL="457200" rtl="0">
              <a:lnSpc>
                <a:spcPct val="150000"/>
              </a:lnSpc>
              <a:spcBef>
                <a:spcPts val="0"/>
              </a:spcBef>
              <a:buClr>
                <a:srgbClr val="434343"/>
              </a:buClr>
              <a:buSzPct val="100000"/>
              <a:buFont typeface="Montserrat"/>
              <a:buChar char="➔"/>
            </a:pPr>
            <a:r>
              <a:rPr lang="en" sz="1400">
                <a:solidFill>
                  <a:srgbClr val="434343"/>
                </a:solidFill>
                <a:latin typeface="Montserrat"/>
                <a:ea typeface="Montserrat"/>
                <a:cs typeface="Montserrat"/>
                <a:sym typeface="Montserrat"/>
              </a:rPr>
              <a:t>Silver sponsors can promote their products, and services at the HUBs and engage with participants </a:t>
            </a:r>
          </a:p>
          <a:p>
            <a:pPr lvl="0" rtl="0">
              <a:lnSpc>
                <a:spcPct val="150000"/>
              </a:lnSpc>
              <a:spcBef>
                <a:spcPts val="0"/>
              </a:spcBef>
              <a:buNone/>
            </a:pPr>
            <a:r>
              <a:t/>
            </a:r>
            <a:endParaRPr sz="1400">
              <a:solidFill>
                <a:srgbClr val="434343"/>
              </a:solidFill>
              <a:latin typeface="Montserrat"/>
              <a:ea typeface="Montserrat"/>
              <a:cs typeface="Montserrat"/>
              <a:sym typeface="Montserrat"/>
            </a:endParaRPr>
          </a:p>
          <a:p>
            <a:pPr lvl="0" rtl="0">
              <a:lnSpc>
                <a:spcPct val="150000"/>
              </a:lnSpc>
              <a:spcBef>
                <a:spcPts val="0"/>
              </a:spcBef>
              <a:buNone/>
            </a:pPr>
            <a:r>
              <a:t/>
            </a:r>
            <a:endParaRPr sz="1400">
              <a:solidFill>
                <a:srgbClr val="434343"/>
              </a:solidFill>
              <a:latin typeface="Montserrat"/>
              <a:ea typeface="Montserrat"/>
              <a:cs typeface="Montserrat"/>
              <a:sym typeface="Montserrat"/>
            </a:endParaRPr>
          </a:p>
          <a:p>
            <a:pPr lvl="0" rtl="0">
              <a:spcBef>
                <a:spcPts val="0"/>
              </a:spcBef>
              <a:buNone/>
            </a:pPr>
            <a:r>
              <a:t/>
            </a:r>
            <a:endParaRPr sz="1400">
              <a:solidFill>
                <a:srgbClr val="434343"/>
              </a:solidFill>
              <a:latin typeface="Montserrat"/>
              <a:ea typeface="Montserrat"/>
              <a:cs typeface="Montserrat"/>
              <a:sym typeface="Montserrat"/>
            </a:endParaRPr>
          </a:p>
          <a:p>
            <a:pPr indent="0" lvl="0" marL="0" rtl="0">
              <a:spcBef>
                <a:spcPts val="0"/>
              </a:spcBef>
              <a:buNone/>
            </a:pPr>
            <a:r>
              <a:t/>
            </a:r>
            <a:endParaRPr sz="1400">
              <a:solidFill>
                <a:srgbClr val="434343"/>
              </a:solidFill>
              <a:latin typeface="Montserrat"/>
              <a:ea typeface="Montserrat"/>
              <a:cs typeface="Montserrat"/>
              <a:sym typeface="Montserrat"/>
            </a:endParaRPr>
          </a:p>
        </p:txBody>
      </p:sp>
      <p:pic>
        <p:nvPicPr>
          <p:cNvPr id="218" name="Shape 218"/>
          <p:cNvPicPr preferRelativeResize="0"/>
          <p:nvPr/>
        </p:nvPicPr>
        <p:blipFill>
          <a:blip r:embed="rId3">
            <a:alphaModFix amt="25000"/>
          </a:blip>
          <a:stretch>
            <a:fillRect/>
          </a:stretch>
        </p:blipFill>
        <p:spPr>
          <a:xfrm>
            <a:off x="7388800" y="6338450"/>
            <a:ext cx="1525528" cy="308899"/>
          </a:xfrm>
          <a:prstGeom prst="rect">
            <a:avLst/>
          </a:prstGeom>
          <a:noFill/>
          <a:ln>
            <a:noFill/>
          </a:ln>
        </p:spPr>
      </p:pic>
      <p:sp>
        <p:nvSpPr>
          <p:cNvPr id="219" name="Shape 219"/>
          <p:cNvSpPr txBox="1"/>
          <p:nvPr/>
        </p:nvSpPr>
        <p:spPr>
          <a:xfrm>
            <a:off x="2780275" y="4124075"/>
            <a:ext cx="474899" cy="243300"/>
          </a:xfrm>
          <a:prstGeom prst="rect">
            <a:avLst/>
          </a:prstGeom>
          <a:noFill/>
          <a:ln>
            <a:noFill/>
          </a:ln>
        </p:spPr>
        <p:txBody>
          <a:bodyPr anchorCtr="0" anchor="t" bIns="91425" lIns="91425" rIns="91425" tIns="91425">
            <a:noAutofit/>
          </a:bodyPr>
          <a:lstStyle/>
          <a:p>
            <a:pPr>
              <a:spcBef>
                <a:spcPts val="0"/>
              </a:spcBef>
              <a:buNone/>
            </a:pPr>
            <a:r>
              <a:t/>
            </a:r>
            <a:endParaRPr/>
          </a:p>
        </p:txBody>
      </p:sp>
      <p:sp>
        <p:nvSpPr>
          <p:cNvPr id="220" name="Shape 220"/>
          <p:cNvSpPr txBox="1"/>
          <p:nvPr>
            <p:ph idx="2" type="body"/>
          </p:nvPr>
        </p:nvSpPr>
        <p:spPr>
          <a:xfrm>
            <a:off x="457200" y="1264737"/>
            <a:ext cx="8229600" cy="415200"/>
          </a:xfrm>
          <a:prstGeom prst="rect">
            <a:avLst/>
          </a:prstGeom>
        </p:spPr>
        <p:txBody>
          <a:bodyPr anchorCtr="0" anchor="ctr" bIns="91425" lIns="91425" rIns="91425" tIns="91425">
            <a:noAutofit/>
          </a:bodyPr>
          <a:lstStyle/>
          <a:p>
            <a:pPr indent="0" lvl="0" marL="0" rtl="0" algn="ctr">
              <a:spcBef>
                <a:spcPts val="0"/>
              </a:spcBef>
              <a:buNone/>
            </a:pPr>
            <a:r>
              <a:rPr lang="en" sz="1800">
                <a:solidFill>
                  <a:srgbClr val="B919D1"/>
                </a:solidFill>
                <a:latin typeface="Montserrat"/>
                <a:ea typeface="Montserrat"/>
                <a:cs typeface="Montserrat"/>
                <a:sym typeface="Montserrat"/>
              </a:rPr>
              <a:t>GOLD Level Sponsor $5,000</a:t>
            </a:r>
          </a:p>
        </p:txBody>
      </p:sp>
      <p:sp>
        <p:nvSpPr>
          <p:cNvPr id="221" name="Shape 221"/>
          <p:cNvSpPr/>
          <p:nvPr/>
        </p:nvSpPr>
        <p:spPr>
          <a:xfrm rot="10800000">
            <a:off x="8506699" y="-50"/>
            <a:ext cx="637200" cy="637200"/>
          </a:xfrm>
          <a:prstGeom prst="rtTriangle">
            <a:avLst/>
          </a:prstGeom>
          <a:solidFill>
            <a:srgbClr val="19D1C3"/>
          </a:solidFill>
          <a:ln>
            <a:noFill/>
          </a:ln>
        </p:spPr>
        <p:txBody>
          <a:bodyPr anchorCtr="0" anchor="ctr" bIns="91425" lIns="91425" rIns="91425" tIns="91425">
            <a:noAutofit/>
          </a:bodyPr>
          <a:lstStyle/>
          <a:p>
            <a:pPr>
              <a:spcBef>
                <a:spcPts val="0"/>
              </a:spcBef>
              <a:buNone/>
            </a:pPr>
            <a:r>
              <a:t/>
            </a:r>
            <a:endParaRPr/>
          </a:p>
        </p:txBody>
      </p:sp>
      <p:sp>
        <p:nvSpPr>
          <p:cNvPr id="222" name="Shape 222"/>
          <p:cNvSpPr txBox="1"/>
          <p:nvPr>
            <p:ph idx="12" type="sldNum"/>
          </p:nvPr>
        </p:nvSpPr>
        <p:spPr>
          <a:xfrm>
            <a:off x="8556800" y="9875"/>
            <a:ext cx="587100" cy="309000"/>
          </a:xfrm>
          <a:prstGeom prst="rect">
            <a:avLst/>
          </a:prstGeom>
        </p:spPr>
        <p:txBody>
          <a:bodyPr anchorCtr="0" anchor="ctr" bIns="91425" lIns="91425" rIns="91425" tIns="91425">
            <a:noAutofit/>
          </a:bodyPr>
          <a:lstStyle/>
          <a:p>
            <a:pPr lvl="0" rtl="0">
              <a:spcBef>
                <a:spcPts val="0"/>
              </a:spcBef>
              <a:buNone/>
            </a:pPr>
            <a:fld id="{00000000-1234-1234-1234-123412341234}" type="slidenum">
              <a:rPr b="1" lang="en" sz="1400">
                <a:solidFill>
                  <a:srgbClr val="FFFFFF"/>
                </a:solidFill>
                <a:latin typeface="Montserrat"/>
                <a:ea typeface="Montserrat"/>
                <a:cs typeface="Montserrat"/>
                <a:sym typeface="Montserrat"/>
              </a:rPr>
              <a:t>‹#›</a:t>
            </a:fld>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6" name="Shape 226"/>
        <p:cNvGrpSpPr/>
        <p:nvPr/>
      </p:nvGrpSpPr>
      <p:grpSpPr>
        <a:xfrm>
          <a:off x="0" y="0"/>
          <a:ext cx="0" cy="0"/>
          <a:chOff x="0" y="0"/>
          <a:chExt cx="0" cy="0"/>
        </a:xfrm>
      </p:grpSpPr>
      <p:sp>
        <p:nvSpPr>
          <p:cNvPr id="227" name="Shape 227"/>
          <p:cNvSpPr txBox="1"/>
          <p:nvPr>
            <p:ph type="title"/>
          </p:nvPr>
        </p:nvSpPr>
        <p:spPr>
          <a:xfrm>
            <a:off x="457200" y="274637"/>
            <a:ext cx="8229600" cy="1143299"/>
          </a:xfrm>
          <a:prstGeom prst="rect">
            <a:avLst/>
          </a:prstGeom>
        </p:spPr>
        <p:txBody>
          <a:bodyPr anchorCtr="0" anchor="b" bIns="91425" lIns="91425" rIns="91425" tIns="91425">
            <a:noAutofit/>
          </a:bodyPr>
          <a:lstStyle/>
          <a:p>
            <a:pPr lvl="0" rtl="0" algn="ctr">
              <a:spcBef>
                <a:spcPts val="0"/>
              </a:spcBef>
              <a:buNone/>
            </a:pPr>
            <a:r>
              <a:rPr lang="en">
                <a:solidFill>
                  <a:srgbClr val="434343"/>
                </a:solidFill>
                <a:latin typeface="Montserrat"/>
                <a:ea typeface="Montserrat"/>
                <a:cs typeface="Montserrat"/>
                <a:sym typeface="Montserrat"/>
              </a:rPr>
              <a:t>BRONZE SPONSORSHIP </a:t>
            </a:r>
          </a:p>
        </p:txBody>
      </p:sp>
      <p:sp>
        <p:nvSpPr>
          <p:cNvPr id="228" name="Shape 228"/>
          <p:cNvSpPr txBox="1"/>
          <p:nvPr>
            <p:ph idx="1" type="body"/>
          </p:nvPr>
        </p:nvSpPr>
        <p:spPr>
          <a:xfrm>
            <a:off x="457200" y="1888275"/>
            <a:ext cx="8229600" cy="4547099"/>
          </a:xfrm>
          <a:prstGeom prst="rect">
            <a:avLst/>
          </a:prstGeom>
        </p:spPr>
        <p:txBody>
          <a:bodyPr anchorCtr="0" anchor="t" bIns="91425" lIns="91425" rIns="91425" tIns="91425">
            <a:noAutofit/>
          </a:bodyPr>
          <a:lstStyle/>
          <a:p>
            <a:pPr indent="-317500" lvl="0" marL="457200" rtl="0">
              <a:lnSpc>
                <a:spcPct val="150000"/>
              </a:lnSpc>
              <a:spcBef>
                <a:spcPts val="0"/>
              </a:spcBef>
              <a:buClr>
                <a:srgbClr val="434343"/>
              </a:buClr>
              <a:buSzPct val="100000"/>
              <a:buFont typeface="Montserrat"/>
              <a:buChar char="➔"/>
            </a:pPr>
            <a:r>
              <a:rPr lang="en" sz="1400">
                <a:solidFill>
                  <a:srgbClr val="434343"/>
                </a:solidFill>
                <a:latin typeface="Montserrat"/>
                <a:ea typeface="Montserrat"/>
                <a:cs typeface="Montserrat"/>
                <a:sym typeface="Montserrat"/>
              </a:rPr>
              <a:t>Sponsor recognition on GCA HUB signage and all GCA advertising and promotional material</a:t>
            </a:r>
          </a:p>
          <a:p>
            <a:pPr indent="-317500" lvl="0" marL="457200" rtl="0">
              <a:lnSpc>
                <a:spcPct val="150000"/>
              </a:lnSpc>
              <a:spcBef>
                <a:spcPts val="0"/>
              </a:spcBef>
              <a:buClr>
                <a:srgbClr val="434343"/>
              </a:buClr>
              <a:buSzPct val="100000"/>
              <a:buFont typeface="Montserrat"/>
              <a:buChar char="➔"/>
            </a:pPr>
            <a:r>
              <a:rPr lang="en" sz="1400">
                <a:solidFill>
                  <a:srgbClr val="434343"/>
                </a:solidFill>
                <a:latin typeface="Montserrat"/>
                <a:ea typeface="Montserrat"/>
                <a:cs typeface="Montserrat"/>
                <a:sym typeface="Montserrat"/>
              </a:rPr>
              <a:t>Sponsor recognition on the GCA webpage and link to sponsors website </a:t>
            </a:r>
          </a:p>
          <a:p>
            <a:pPr indent="-317500" lvl="0" marL="457200" rtl="0">
              <a:lnSpc>
                <a:spcPct val="150000"/>
              </a:lnSpc>
              <a:spcBef>
                <a:spcPts val="0"/>
              </a:spcBef>
              <a:buClr>
                <a:srgbClr val="434343"/>
              </a:buClr>
              <a:buSzPct val="100000"/>
              <a:buFont typeface="Montserrat"/>
              <a:buChar char="➔"/>
            </a:pPr>
            <a:r>
              <a:rPr lang="en" sz="1400">
                <a:solidFill>
                  <a:srgbClr val="434343"/>
                </a:solidFill>
                <a:latin typeface="Montserrat"/>
                <a:ea typeface="Montserrat"/>
                <a:cs typeface="Montserrat"/>
                <a:sym typeface="Montserrat"/>
              </a:rPr>
              <a:t>Opportunity to provide marketing materials and giveaways in participants swag bags</a:t>
            </a:r>
          </a:p>
          <a:p>
            <a:pPr lvl="0" rtl="0">
              <a:lnSpc>
                <a:spcPct val="150000"/>
              </a:lnSpc>
              <a:spcBef>
                <a:spcPts val="0"/>
              </a:spcBef>
              <a:buNone/>
            </a:pPr>
            <a:r>
              <a:t/>
            </a:r>
            <a:endParaRPr sz="1400">
              <a:solidFill>
                <a:srgbClr val="434343"/>
              </a:solidFill>
              <a:latin typeface="Montserrat"/>
              <a:ea typeface="Montserrat"/>
              <a:cs typeface="Montserrat"/>
              <a:sym typeface="Montserrat"/>
            </a:endParaRPr>
          </a:p>
          <a:p>
            <a:pPr lvl="0" rtl="0">
              <a:spcBef>
                <a:spcPts val="0"/>
              </a:spcBef>
              <a:buNone/>
            </a:pPr>
            <a:r>
              <a:t/>
            </a:r>
            <a:endParaRPr sz="1400">
              <a:solidFill>
                <a:srgbClr val="434343"/>
              </a:solidFill>
              <a:latin typeface="Montserrat"/>
              <a:ea typeface="Montserrat"/>
              <a:cs typeface="Montserrat"/>
              <a:sym typeface="Montserrat"/>
            </a:endParaRPr>
          </a:p>
          <a:p>
            <a:pPr indent="0" lvl="0" marL="0" rtl="0">
              <a:spcBef>
                <a:spcPts val="0"/>
              </a:spcBef>
              <a:buNone/>
            </a:pPr>
            <a:r>
              <a:t/>
            </a:r>
            <a:endParaRPr sz="1400">
              <a:solidFill>
                <a:srgbClr val="434343"/>
              </a:solidFill>
              <a:latin typeface="Montserrat"/>
              <a:ea typeface="Montserrat"/>
              <a:cs typeface="Montserrat"/>
              <a:sym typeface="Montserrat"/>
            </a:endParaRPr>
          </a:p>
        </p:txBody>
      </p:sp>
      <p:pic>
        <p:nvPicPr>
          <p:cNvPr id="229" name="Shape 229"/>
          <p:cNvPicPr preferRelativeResize="0"/>
          <p:nvPr/>
        </p:nvPicPr>
        <p:blipFill>
          <a:blip r:embed="rId3">
            <a:alphaModFix amt="25000"/>
          </a:blip>
          <a:stretch>
            <a:fillRect/>
          </a:stretch>
        </p:blipFill>
        <p:spPr>
          <a:xfrm>
            <a:off x="7388800" y="6338450"/>
            <a:ext cx="1525528" cy="308899"/>
          </a:xfrm>
          <a:prstGeom prst="rect">
            <a:avLst/>
          </a:prstGeom>
          <a:noFill/>
          <a:ln>
            <a:noFill/>
          </a:ln>
        </p:spPr>
      </p:pic>
      <p:sp>
        <p:nvSpPr>
          <p:cNvPr id="230" name="Shape 230"/>
          <p:cNvSpPr txBox="1"/>
          <p:nvPr/>
        </p:nvSpPr>
        <p:spPr>
          <a:xfrm>
            <a:off x="2780275" y="4124075"/>
            <a:ext cx="474899" cy="243300"/>
          </a:xfrm>
          <a:prstGeom prst="rect">
            <a:avLst/>
          </a:prstGeom>
          <a:noFill/>
          <a:ln>
            <a:noFill/>
          </a:ln>
        </p:spPr>
        <p:txBody>
          <a:bodyPr anchorCtr="0" anchor="t" bIns="91425" lIns="91425" rIns="91425" tIns="91425">
            <a:noAutofit/>
          </a:bodyPr>
          <a:lstStyle/>
          <a:p>
            <a:pPr>
              <a:spcBef>
                <a:spcPts val="0"/>
              </a:spcBef>
              <a:buNone/>
            </a:pPr>
            <a:r>
              <a:t/>
            </a:r>
            <a:endParaRPr/>
          </a:p>
        </p:txBody>
      </p:sp>
      <p:sp>
        <p:nvSpPr>
          <p:cNvPr id="231" name="Shape 231"/>
          <p:cNvSpPr txBox="1"/>
          <p:nvPr>
            <p:ph idx="2" type="body"/>
          </p:nvPr>
        </p:nvSpPr>
        <p:spPr>
          <a:xfrm>
            <a:off x="457200" y="1264737"/>
            <a:ext cx="8229600" cy="415200"/>
          </a:xfrm>
          <a:prstGeom prst="rect">
            <a:avLst/>
          </a:prstGeom>
        </p:spPr>
        <p:txBody>
          <a:bodyPr anchorCtr="0" anchor="ctr" bIns="91425" lIns="91425" rIns="91425" tIns="91425">
            <a:noAutofit/>
          </a:bodyPr>
          <a:lstStyle/>
          <a:p>
            <a:pPr indent="0" lvl="0" marL="0" rtl="0" algn="ctr">
              <a:spcBef>
                <a:spcPts val="0"/>
              </a:spcBef>
              <a:buNone/>
            </a:pPr>
            <a:r>
              <a:rPr lang="en" sz="1800">
                <a:solidFill>
                  <a:srgbClr val="B919D1"/>
                </a:solidFill>
                <a:latin typeface="Montserrat"/>
                <a:ea typeface="Montserrat"/>
                <a:cs typeface="Montserrat"/>
                <a:sym typeface="Montserrat"/>
              </a:rPr>
              <a:t>GOLD Level Sponsor $10,000</a:t>
            </a:r>
          </a:p>
        </p:txBody>
      </p:sp>
      <p:sp>
        <p:nvSpPr>
          <p:cNvPr id="232" name="Shape 232"/>
          <p:cNvSpPr/>
          <p:nvPr/>
        </p:nvSpPr>
        <p:spPr>
          <a:xfrm rot="10800000">
            <a:off x="8506699" y="-50"/>
            <a:ext cx="637200" cy="637200"/>
          </a:xfrm>
          <a:prstGeom prst="rtTriangle">
            <a:avLst/>
          </a:prstGeom>
          <a:solidFill>
            <a:srgbClr val="19D1C3"/>
          </a:solidFill>
          <a:ln>
            <a:noFill/>
          </a:ln>
        </p:spPr>
        <p:txBody>
          <a:bodyPr anchorCtr="0" anchor="ctr" bIns="91425" lIns="91425" rIns="91425" tIns="91425">
            <a:noAutofit/>
          </a:bodyPr>
          <a:lstStyle/>
          <a:p>
            <a:pPr>
              <a:spcBef>
                <a:spcPts val="0"/>
              </a:spcBef>
              <a:buNone/>
            </a:pPr>
            <a:r>
              <a:t/>
            </a:r>
            <a:endParaRPr/>
          </a:p>
        </p:txBody>
      </p:sp>
      <p:sp>
        <p:nvSpPr>
          <p:cNvPr id="233" name="Shape 233"/>
          <p:cNvSpPr txBox="1"/>
          <p:nvPr>
            <p:ph idx="12" type="sldNum"/>
          </p:nvPr>
        </p:nvSpPr>
        <p:spPr>
          <a:xfrm>
            <a:off x="8556800" y="9875"/>
            <a:ext cx="587100" cy="309000"/>
          </a:xfrm>
          <a:prstGeom prst="rect">
            <a:avLst/>
          </a:prstGeom>
        </p:spPr>
        <p:txBody>
          <a:bodyPr anchorCtr="0" anchor="ctr" bIns="91425" lIns="91425" rIns="91425" tIns="91425">
            <a:noAutofit/>
          </a:bodyPr>
          <a:lstStyle/>
          <a:p>
            <a:pPr lvl="0" rtl="0">
              <a:spcBef>
                <a:spcPts val="0"/>
              </a:spcBef>
              <a:buNone/>
            </a:pPr>
            <a:fld id="{00000000-1234-1234-1234-123412341234}" type="slidenum">
              <a:rPr b="1" lang="en" sz="1400">
                <a:solidFill>
                  <a:srgbClr val="FFFFFF"/>
                </a:solidFill>
                <a:latin typeface="Montserrat"/>
                <a:ea typeface="Montserrat"/>
                <a:cs typeface="Montserrat"/>
                <a:sym typeface="Montserrat"/>
              </a:rPr>
              <a:t>‹#›</a:t>
            </a:fld>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7" name="Shape 237"/>
        <p:cNvGrpSpPr/>
        <p:nvPr/>
      </p:nvGrpSpPr>
      <p:grpSpPr>
        <a:xfrm>
          <a:off x="0" y="0"/>
          <a:ext cx="0" cy="0"/>
          <a:chOff x="0" y="0"/>
          <a:chExt cx="0" cy="0"/>
        </a:xfrm>
      </p:grpSpPr>
      <p:sp>
        <p:nvSpPr>
          <p:cNvPr id="238" name="Shape 238"/>
          <p:cNvSpPr txBox="1"/>
          <p:nvPr>
            <p:ph type="title"/>
          </p:nvPr>
        </p:nvSpPr>
        <p:spPr>
          <a:xfrm>
            <a:off x="457200" y="274637"/>
            <a:ext cx="8229600" cy="1143299"/>
          </a:xfrm>
          <a:prstGeom prst="rect">
            <a:avLst/>
          </a:prstGeom>
        </p:spPr>
        <p:txBody>
          <a:bodyPr anchorCtr="0" anchor="b" bIns="91425" lIns="91425" rIns="91425" tIns="91425">
            <a:noAutofit/>
          </a:bodyPr>
          <a:lstStyle/>
          <a:p>
            <a:pPr lvl="0" rtl="0" algn="ctr">
              <a:spcBef>
                <a:spcPts val="0"/>
              </a:spcBef>
              <a:buNone/>
            </a:pPr>
            <a:r>
              <a:rPr lang="en">
                <a:solidFill>
                  <a:srgbClr val="434343"/>
                </a:solidFill>
                <a:latin typeface="Montserrat"/>
                <a:ea typeface="Montserrat"/>
                <a:cs typeface="Montserrat"/>
                <a:sym typeface="Montserrat"/>
              </a:rPr>
              <a:t>PLATINUM SPONSORSHIP</a:t>
            </a:r>
          </a:p>
        </p:txBody>
      </p:sp>
      <p:sp>
        <p:nvSpPr>
          <p:cNvPr id="239" name="Shape 239"/>
          <p:cNvSpPr txBox="1"/>
          <p:nvPr>
            <p:ph idx="1" type="body"/>
          </p:nvPr>
        </p:nvSpPr>
        <p:spPr>
          <a:xfrm>
            <a:off x="457200" y="1888275"/>
            <a:ext cx="8229600" cy="4074300"/>
          </a:xfrm>
          <a:prstGeom prst="rect">
            <a:avLst/>
          </a:prstGeom>
        </p:spPr>
        <p:txBody>
          <a:bodyPr anchorCtr="0" anchor="t" bIns="91425" lIns="91425" rIns="91425" tIns="91425">
            <a:noAutofit/>
          </a:bodyPr>
          <a:lstStyle/>
          <a:p>
            <a:pPr indent="0" lvl="0" marL="0" rtl="0" algn="ctr">
              <a:spcBef>
                <a:spcPts val="0"/>
              </a:spcBef>
              <a:buNone/>
            </a:pPr>
            <a:r>
              <a:rPr lang="en" sz="1400">
                <a:solidFill>
                  <a:srgbClr val="434343"/>
                </a:solidFill>
                <a:latin typeface="Montserrat"/>
                <a:ea typeface="Montserrat"/>
                <a:cs typeface="Montserrat"/>
                <a:sym typeface="Montserrat"/>
              </a:rPr>
              <a:t>Branding/naming rights over GCA5		</a:t>
            </a:r>
          </a:p>
          <a:p>
            <a:pPr indent="0" lvl="0" marL="0" rtl="0" algn="ctr">
              <a:spcBef>
                <a:spcPts val="0"/>
              </a:spcBef>
              <a:buNone/>
            </a:pPr>
            <a:r>
              <a:rPr lang="en" sz="1400">
                <a:solidFill>
                  <a:srgbClr val="434343"/>
                </a:solidFill>
                <a:latin typeface="Montserrat"/>
                <a:ea typeface="Montserrat"/>
                <a:cs typeface="Montserrat"/>
                <a:sym typeface="Montserrat"/>
              </a:rPr>
              <a:t>(e.g.Your Co presents: the Great Canadian Appathon 5)	</a:t>
            </a:r>
          </a:p>
          <a:p>
            <a:pPr indent="0" lvl="0" marL="0" rtl="0" algn="ctr">
              <a:spcBef>
                <a:spcPts val="0"/>
              </a:spcBef>
              <a:buNone/>
            </a:pPr>
            <a:r>
              <a:t/>
            </a:r>
            <a:endParaRPr sz="1400">
              <a:solidFill>
                <a:srgbClr val="434343"/>
              </a:solidFill>
              <a:latin typeface="Montserrat"/>
              <a:ea typeface="Montserrat"/>
              <a:cs typeface="Montserrat"/>
              <a:sym typeface="Montserrat"/>
            </a:endParaRPr>
          </a:p>
          <a:p>
            <a:pPr indent="0" lvl="0" marL="0" rtl="0" algn="ctr">
              <a:spcBef>
                <a:spcPts val="0"/>
              </a:spcBef>
              <a:buNone/>
            </a:pPr>
            <a:r>
              <a:rPr lang="en" sz="1400">
                <a:solidFill>
                  <a:srgbClr val="434343"/>
                </a:solidFill>
                <a:latin typeface="Montserrat"/>
                <a:ea typeface="Montserrat"/>
                <a:cs typeface="Montserrat"/>
                <a:sym typeface="Montserrat"/>
              </a:rPr>
              <a:t>Advisory role in creative execution of  GCA5	</a:t>
            </a:r>
          </a:p>
          <a:p>
            <a:pPr indent="0" lvl="0" marL="0" rtl="0" algn="ctr">
              <a:spcBef>
                <a:spcPts val="0"/>
              </a:spcBef>
              <a:buNone/>
            </a:pPr>
            <a:r>
              <a:rPr lang="en" sz="1400">
                <a:solidFill>
                  <a:srgbClr val="434343"/>
                </a:solidFill>
                <a:latin typeface="Montserrat"/>
                <a:ea typeface="Montserrat"/>
                <a:cs typeface="Montserrat"/>
                <a:sym typeface="Montserrat"/>
              </a:rPr>
              <a:t>(think “light touch, high impact”)</a:t>
            </a:r>
          </a:p>
          <a:p>
            <a:pPr indent="0" lvl="0" marL="0" rtl="0" algn="ctr">
              <a:spcBef>
                <a:spcPts val="0"/>
              </a:spcBef>
              <a:buNone/>
            </a:pPr>
            <a:r>
              <a:t/>
            </a:r>
            <a:endParaRPr sz="1400">
              <a:solidFill>
                <a:srgbClr val="434343"/>
              </a:solidFill>
              <a:latin typeface="Montserrat"/>
              <a:ea typeface="Montserrat"/>
              <a:cs typeface="Montserrat"/>
              <a:sym typeface="Montserrat"/>
            </a:endParaRPr>
          </a:p>
          <a:p>
            <a:pPr indent="0" lvl="0" marL="0" rtl="0" algn="ctr">
              <a:spcBef>
                <a:spcPts val="0"/>
              </a:spcBef>
              <a:buNone/>
            </a:pPr>
            <a:r>
              <a:rPr lang="en" sz="1400">
                <a:solidFill>
                  <a:srgbClr val="434343"/>
                </a:solidFill>
                <a:latin typeface="Montserrat"/>
                <a:ea typeface="Montserrat"/>
                <a:cs typeface="Montserrat"/>
                <a:sym typeface="Montserrat"/>
              </a:rPr>
              <a:t>Right to pick the GCA theme, allowing you to base all the games created at the GCA around your brand 	</a:t>
            </a:r>
          </a:p>
          <a:p>
            <a:pPr indent="0" lvl="0" marL="0" rtl="0" algn="ctr">
              <a:spcBef>
                <a:spcPts val="0"/>
              </a:spcBef>
              <a:buNone/>
            </a:pPr>
            <a:r>
              <a:t/>
            </a:r>
            <a:endParaRPr sz="1400">
              <a:solidFill>
                <a:srgbClr val="434343"/>
              </a:solidFill>
              <a:latin typeface="Montserrat"/>
              <a:ea typeface="Montserrat"/>
              <a:cs typeface="Montserrat"/>
              <a:sym typeface="Montserrat"/>
            </a:endParaRPr>
          </a:p>
          <a:p>
            <a:pPr indent="0" lvl="0" marL="0" rtl="0" algn="ctr">
              <a:spcBef>
                <a:spcPts val="0"/>
              </a:spcBef>
              <a:buNone/>
            </a:pPr>
            <a:r>
              <a:rPr lang="en" sz="1400">
                <a:solidFill>
                  <a:srgbClr val="434343"/>
                </a:solidFill>
                <a:latin typeface="Montserrat"/>
                <a:ea typeface="Montserrat"/>
                <a:cs typeface="Montserrat"/>
                <a:sym typeface="Montserrat"/>
              </a:rPr>
              <a:t>Includes ALL GOLD level sponsorship perks listed on the next page </a:t>
            </a:r>
          </a:p>
          <a:p>
            <a:pPr indent="0" lvl="0" marL="0" rtl="0" algn="ctr">
              <a:spcBef>
                <a:spcPts val="0"/>
              </a:spcBef>
              <a:buNone/>
            </a:pPr>
            <a:r>
              <a:t/>
            </a:r>
            <a:endParaRPr sz="1400">
              <a:solidFill>
                <a:srgbClr val="434343"/>
              </a:solidFill>
              <a:latin typeface="Montserrat"/>
              <a:ea typeface="Montserrat"/>
              <a:cs typeface="Montserrat"/>
              <a:sym typeface="Montserrat"/>
            </a:endParaRPr>
          </a:p>
          <a:p>
            <a:pPr indent="0" lvl="0" marL="0" rtl="0" algn="ctr">
              <a:spcBef>
                <a:spcPts val="0"/>
              </a:spcBef>
              <a:buNone/>
            </a:pPr>
            <a:r>
              <a:t/>
            </a:r>
            <a:endParaRPr sz="1400">
              <a:solidFill>
                <a:srgbClr val="434343"/>
              </a:solidFill>
              <a:latin typeface="Montserrat"/>
              <a:ea typeface="Montserrat"/>
              <a:cs typeface="Montserrat"/>
              <a:sym typeface="Montserrat"/>
            </a:endParaRPr>
          </a:p>
        </p:txBody>
      </p:sp>
      <p:pic>
        <p:nvPicPr>
          <p:cNvPr id="240" name="Shape 240"/>
          <p:cNvPicPr preferRelativeResize="0"/>
          <p:nvPr/>
        </p:nvPicPr>
        <p:blipFill>
          <a:blip r:embed="rId3">
            <a:alphaModFix amt="25000"/>
          </a:blip>
          <a:stretch>
            <a:fillRect/>
          </a:stretch>
        </p:blipFill>
        <p:spPr>
          <a:xfrm>
            <a:off x="7388800" y="6338450"/>
            <a:ext cx="1525528" cy="308899"/>
          </a:xfrm>
          <a:prstGeom prst="rect">
            <a:avLst/>
          </a:prstGeom>
          <a:noFill/>
          <a:ln>
            <a:noFill/>
          </a:ln>
        </p:spPr>
      </p:pic>
      <p:sp>
        <p:nvSpPr>
          <p:cNvPr id="241" name="Shape 241"/>
          <p:cNvSpPr txBox="1"/>
          <p:nvPr/>
        </p:nvSpPr>
        <p:spPr>
          <a:xfrm>
            <a:off x="2780275" y="4124075"/>
            <a:ext cx="474899" cy="243300"/>
          </a:xfrm>
          <a:prstGeom prst="rect">
            <a:avLst/>
          </a:prstGeom>
          <a:noFill/>
          <a:ln>
            <a:noFill/>
          </a:ln>
        </p:spPr>
        <p:txBody>
          <a:bodyPr anchorCtr="0" anchor="t" bIns="91425" lIns="91425" rIns="91425" tIns="91425">
            <a:noAutofit/>
          </a:bodyPr>
          <a:lstStyle/>
          <a:p>
            <a:pPr>
              <a:spcBef>
                <a:spcPts val="0"/>
              </a:spcBef>
              <a:buNone/>
            </a:pPr>
            <a:r>
              <a:t/>
            </a:r>
            <a:endParaRPr/>
          </a:p>
        </p:txBody>
      </p:sp>
      <p:sp>
        <p:nvSpPr>
          <p:cNvPr id="242" name="Shape 242"/>
          <p:cNvSpPr txBox="1"/>
          <p:nvPr>
            <p:ph idx="2" type="body"/>
          </p:nvPr>
        </p:nvSpPr>
        <p:spPr>
          <a:xfrm>
            <a:off x="457200" y="1264737"/>
            <a:ext cx="8229600" cy="415200"/>
          </a:xfrm>
          <a:prstGeom prst="rect">
            <a:avLst/>
          </a:prstGeom>
        </p:spPr>
        <p:txBody>
          <a:bodyPr anchorCtr="0" anchor="ctr" bIns="91425" lIns="91425" rIns="91425" tIns="91425">
            <a:noAutofit/>
          </a:bodyPr>
          <a:lstStyle/>
          <a:p>
            <a:pPr indent="0" lvl="0" marL="0" rtl="0" algn="ctr">
              <a:spcBef>
                <a:spcPts val="0"/>
              </a:spcBef>
              <a:buNone/>
            </a:pPr>
            <a:r>
              <a:rPr lang="en" sz="1800">
                <a:solidFill>
                  <a:srgbClr val="B919D1"/>
                </a:solidFill>
                <a:latin typeface="Montserrat"/>
                <a:ea typeface="Montserrat"/>
                <a:cs typeface="Montserrat"/>
                <a:sym typeface="Montserrat"/>
              </a:rPr>
              <a:t>PLATINUM Level Sponsor $25,000</a:t>
            </a:r>
          </a:p>
        </p:txBody>
      </p:sp>
      <p:sp>
        <p:nvSpPr>
          <p:cNvPr id="243" name="Shape 243"/>
          <p:cNvSpPr/>
          <p:nvPr/>
        </p:nvSpPr>
        <p:spPr>
          <a:xfrm rot="10800000">
            <a:off x="8506699" y="-50"/>
            <a:ext cx="637200" cy="637200"/>
          </a:xfrm>
          <a:prstGeom prst="rtTriangle">
            <a:avLst/>
          </a:prstGeom>
          <a:solidFill>
            <a:srgbClr val="19D1C3"/>
          </a:solidFill>
          <a:ln>
            <a:noFill/>
          </a:ln>
        </p:spPr>
        <p:txBody>
          <a:bodyPr anchorCtr="0" anchor="ctr" bIns="91425" lIns="91425" rIns="91425" tIns="91425">
            <a:noAutofit/>
          </a:bodyPr>
          <a:lstStyle/>
          <a:p>
            <a:pPr>
              <a:spcBef>
                <a:spcPts val="0"/>
              </a:spcBef>
              <a:buNone/>
            </a:pPr>
            <a:r>
              <a:t/>
            </a:r>
            <a:endParaRPr/>
          </a:p>
        </p:txBody>
      </p:sp>
      <p:sp>
        <p:nvSpPr>
          <p:cNvPr id="244" name="Shape 244"/>
          <p:cNvSpPr txBox="1"/>
          <p:nvPr>
            <p:ph idx="12" type="sldNum"/>
          </p:nvPr>
        </p:nvSpPr>
        <p:spPr>
          <a:xfrm>
            <a:off x="8556800" y="9875"/>
            <a:ext cx="587100" cy="309000"/>
          </a:xfrm>
          <a:prstGeom prst="rect">
            <a:avLst/>
          </a:prstGeom>
        </p:spPr>
        <p:txBody>
          <a:bodyPr anchorCtr="0" anchor="ctr" bIns="91425" lIns="91425" rIns="91425" tIns="91425">
            <a:noAutofit/>
          </a:bodyPr>
          <a:lstStyle/>
          <a:p>
            <a:pPr lvl="0" rtl="0">
              <a:spcBef>
                <a:spcPts val="0"/>
              </a:spcBef>
              <a:buNone/>
            </a:pPr>
            <a:fld id="{00000000-1234-1234-1234-123412341234}" type="slidenum">
              <a:rPr b="1" lang="en" sz="1400">
                <a:solidFill>
                  <a:srgbClr val="FFFFFF"/>
                </a:solidFill>
                <a:latin typeface="Montserrat"/>
                <a:ea typeface="Montserrat"/>
                <a:cs typeface="Montserrat"/>
                <a:sym typeface="Montserrat"/>
              </a:rPr>
              <a:t>‹#›</a:t>
            </a:fld>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8" name="Shape 248"/>
        <p:cNvGrpSpPr/>
        <p:nvPr/>
      </p:nvGrpSpPr>
      <p:grpSpPr>
        <a:xfrm>
          <a:off x="0" y="0"/>
          <a:ext cx="0" cy="0"/>
          <a:chOff x="0" y="0"/>
          <a:chExt cx="0" cy="0"/>
        </a:xfrm>
      </p:grpSpPr>
      <p:sp>
        <p:nvSpPr>
          <p:cNvPr id="249" name="Shape 249"/>
          <p:cNvSpPr txBox="1"/>
          <p:nvPr>
            <p:ph type="title"/>
          </p:nvPr>
        </p:nvSpPr>
        <p:spPr>
          <a:xfrm>
            <a:off x="457200" y="274637"/>
            <a:ext cx="8229600" cy="1143299"/>
          </a:xfrm>
          <a:prstGeom prst="rect">
            <a:avLst/>
          </a:prstGeom>
        </p:spPr>
        <p:txBody>
          <a:bodyPr anchorCtr="0" anchor="b" bIns="91425" lIns="91425" rIns="91425" tIns="91425">
            <a:noAutofit/>
          </a:bodyPr>
          <a:lstStyle/>
          <a:p>
            <a:pPr lvl="0" rtl="0" algn="ctr">
              <a:spcBef>
                <a:spcPts val="0"/>
              </a:spcBef>
              <a:buNone/>
            </a:pPr>
            <a:r>
              <a:rPr lang="en">
                <a:solidFill>
                  <a:srgbClr val="434343"/>
                </a:solidFill>
                <a:latin typeface="Montserrat"/>
                <a:ea typeface="Montserrat"/>
                <a:cs typeface="Montserrat"/>
                <a:sym typeface="Montserrat"/>
              </a:rPr>
              <a:t>GOLD SPONSORSHIP </a:t>
            </a:r>
          </a:p>
        </p:txBody>
      </p:sp>
      <p:sp>
        <p:nvSpPr>
          <p:cNvPr id="250" name="Shape 250"/>
          <p:cNvSpPr txBox="1"/>
          <p:nvPr>
            <p:ph idx="1" type="body"/>
          </p:nvPr>
        </p:nvSpPr>
        <p:spPr>
          <a:xfrm>
            <a:off x="457200" y="1888275"/>
            <a:ext cx="8229600" cy="4547099"/>
          </a:xfrm>
          <a:prstGeom prst="rect">
            <a:avLst/>
          </a:prstGeom>
        </p:spPr>
        <p:txBody>
          <a:bodyPr anchorCtr="0" anchor="t" bIns="91425" lIns="91425" rIns="91425" tIns="91425">
            <a:noAutofit/>
          </a:bodyPr>
          <a:lstStyle/>
          <a:p>
            <a:pPr indent="-317500" lvl="0" marL="457200" rtl="0">
              <a:lnSpc>
                <a:spcPct val="150000"/>
              </a:lnSpc>
              <a:spcBef>
                <a:spcPts val="0"/>
              </a:spcBef>
              <a:buClr>
                <a:srgbClr val="434343"/>
              </a:buClr>
              <a:buSzPct val="100000"/>
              <a:buFont typeface="Montserrat"/>
              <a:buChar char="➔"/>
            </a:pPr>
            <a:r>
              <a:rPr lang="en" sz="1400">
                <a:solidFill>
                  <a:srgbClr val="434343"/>
                </a:solidFill>
                <a:latin typeface="Montserrat"/>
                <a:ea typeface="Montserrat"/>
                <a:cs typeface="Montserrat"/>
                <a:sym typeface="Montserrat"/>
              </a:rPr>
              <a:t>Primary recruiting access to all GCA participants			</a:t>
            </a:r>
          </a:p>
          <a:p>
            <a:pPr indent="-317500" lvl="0" marL="457200" rtl="0">
              <a:lnSpc>
                <a:spcPct val="150000"/>
              </a:lnSpc>
              <a:spcBef>
                <a:spcPts val="0"/>
              </a:spcBef>
              <a:buClr>
                <a:srgbClr val="434343"/>
              </a:buClr>
              <a:buSzPct val="100000"/>
              <a:buFont typeface="Montserrat"/>
              <a:buChar char="➔"/>
            </a:pPr>
            <a:r>
              <a:rPr lang="en" sz="1400">
                <a:solidFill>
                  <a:srgbClr val="434343"/>
                </a:solidFill>
                <a:latin typeface="Montserrat"/>
                <a:ea typeface="Montserrat"/>
                <a:cs typeface="Montserrat"/>
                <a:sym typeface="Montserrat"/>
              </a:rPr>
              <a:t>Receive 1 spot on the GCA judging panel	</a:t>
            </a:r>
          </a:p>
          <a:p>
            <a:pPr indent="-317500" lvl="0" marL="457200" rtl="0">
              <a:lnSpc>
                <a:spcPct val="150000"/>
              </a:lnSpc>
              <a:spcBef>
                <a:spcPts val="0"/>
              </a:spcBef>
              <a:buClr>
                <a:srgbClr val="434343"/>
              </a:buClr>
              <a:buSzPct val="100000"/>
              <a:buFont typeface="Montserrat"/>
              <a:buChar char="➔"/>
            </a:pPr>
            <a:r>
              <a:rPr lang="en" sz="1400">
                <a:solidFill>
                  <a:srgbClr val="434343"/>
                </a:solidFill>
                <a:latin typeface="Montserrat"/>
                <a:ea typeface="Montserrat"/>
                <a:cs typeface="Montserrat"/>
                <a:sym typeface="Montserrat"/>
              </a:rPr>
              <a:t>A custom news release will be written about the Gold Sponsors role in making the GCA possible.	</a:t>
            </a:r>
          </a:p>
          <a:p>
            <a:pPr indent="-317500" lvl="0" marL="457200" rtl="0">
              <a:lnSpc>
                <a:spcPct val="150000"/>
              </a:lnSpc>
              <a:spcBef>
                <a:spcPts val="0"/>
              </a:spcBef>
              <a:buClr>
                <a:srgbClr val="434343"/>
              </a:buClr>
              <a:buSzPct val="100000"/>
              <a:buFont typeface="Montserrat"/>
              <a:buChar char="➔"/>
            </a:pPr>
            <a:r>
              <a:rPr lang="en" sz="1400">
                <a:solidFill>
                  <a:srgbClr val="434343"/>
                </a:solidFill>
                <a:latin typeface="Montserrat"/>
                <a:ea typeface="Montserrat"/>
                <a:cs typeface="Montserrat"/>
                <a:sym typeface="Montserrat"/>
              </a:rPr>
              <a:t>Quotes from Gold Sponsor can be included in news release	</a:t>
            </a:r>
          </a:p>
          <a:p>
            <a:pPr indent="-317500" lvl="0" marL="457200" rtl="0">
              <a:lnSpc>
                <a:spcPct val="150000"/>
              </a:lnSpc>
              <a:spcBef>
                <a:spcPts val="0"/>
              </a:spcBef>
              <a:buClr>
                <a:srgbClr val="434343"/>
              </a:buClr>
              <a:buSzPct val="100000"/>
              <a:buFont typeface="Montserrat"/>
              <a:buChar char="➔"/>
            </a:pPr>
            <a:r>
              <a:rPr lang="en" sz="1400">
                <a:solidFill>
                  <a:srgbClr val="434343"/>
                </a:solidFill>
                <a:latin typeface="Montserrat"/>
                <a:ea typeface="Montserrat"/>
                <a:cs typeface="Montserrat"/>
                <a:sym typeface="Montserrat"/>
              </a:rPr>
              <a:t>Gold Sponsor products or services will be integrated into the GCA	</a:t>
            </a:r>
          </a:p>
          <a:p>
            <a:pPr indent="-317500" lvl="0" marL="457200" rtl="0">
              <a:lnSpc>
                <a:spcPct val="150000"/>
              </a:lnSpc>
              <a:spcBef>
                <a:spcPts val="0"/>
              </a:spcBef>
              <a:buClr>
                <a:srgbClr val="434343"/>
              </a:buClr>
              <a:buSzPct val="100000"/>
              <a:buFont typeface="Montserrat"/>
              <a:buChar char="➔"/>
            </a:pPr>
            <a:r>
              <a:rPr lang="en" sz="1400">
                <a:solidFill>
                  <a:srgbClr val="434343"/>
                </a:solidFill>
                <a:latin typeface="Montserrat"/>
                <a:ea typeface="Montserrat"/>
                <a:cs typeface="Montserrat"/>
                <a:sym typeface="Montserrat"/>
              </a:rPr>
              <a:t>Gold Sponsor’s logo will be on all GCA media releases	</a:t>
            </a:r>
          </a:p>
          <a:p>
            <a:pPr indent="-317500" lvl="0" marL="457200" rtl="0">
              <a:lnSpc>
                <a:spcPct val="150000"/>
              </a:lnSpc>
              <a:spcBef>
                <a:spcPts val="0"/>
              </a:spcBef>
              <a:buClr>
                <a:srgbClr val="434343"/>
              </a:buClr>
              <a:buSzPct val="100000"/>
              <a:buFont typeface="Montserrat"/>
              <a:buChar char="➔"/>
            </a:pPr>
            <a:r>
              <a:rPr lang="en" sz="1400">
                <a:solidFill>
                  <a:srgbClr val="434343"/>
                </a:solidFill>
                <a:latin typeface="Montserrat"/>
                <a:ea typeface="Montserrat"/>
                <a:cs typeface="Montserrat"/>
                <a:sym typeface="Montserrat"/>
              </a:rPr>
              <a:t>Gold Sponsor’s logo will be on all GCA signs, banners and printed materials and GCA swag (t-shirts, bags, hats and more)	</a:t>
            </a:r>
          </a:p>
          <a:p>
            <a:pPr indent="-317500" lvl="0" marL="457200" rtl="0">
              <a:lnSpc>
                <a:spcPct val="150000"/>
              </a:lnSpc>
              <a:spcBef>
                <a:spcPts val="0"/>
              </a:spcBef>
              <a:buClr>
                <a:srgbClr val="434343"/>
              </a:buClr>
              <a:buSzPct val="100000"/>
              <a:buFont typeface="Montserrat"/>
              <a:buChar char="➔"/>
            </a:pPr>
            <a:r>
              <a:rPr lang="en" sz="1400">
                <a:solidFill>
                  <a:srgbClr val="434343"/>
                </a:solidFill>
                <a:latin typeface="Montserrat"/>
                <a:ea typeface="Montserrat"/>
                <a:cs typeface="Montserrat"/>
                <a:sym typeface="Montserrat"/>
              </a:rPr>
              <a:t>Gold Sponsor’s logo on all of the official GCA swag		</a:t>
            </a:r>
          </a:p>
          <a:p>
            <a:pPr indent="-317500" lvl="0" marL="457200" rtl="0">
              <a:lnSpc>
                <a:spcPct val="150000"/>
              </a:lnSpc>
              <a:spcBef>
                <a:spcPts val="0"/>
              </a:spcBef>
              <a:buClr>
                <a:srgbClr val="434343"/>
              </a:buClr>
              <a:buSzPct val="100000"/>
              <a:buFont typeface="Montserrat"/>
              <a:buChar char="➔"/>
            </a:pPr>
            <a:r>
              <a:rPr lang="en" sz="1400">
                <a:solidFill>
                  <a:srgbClr val="434343"/>
                </a:solidFill>
                <a:latin typeface="Montserrat"/>
                <a:ea typeface="Montserrat"/>
                <a:cs typeface="Montserrat"/>
                <a:sym typeface="Montserrat"/>
              </a:rPr>
              <a:t>Product placement in GCA swag bags		</a:t>
            </a:r>
          </a:p>
          <a:p>
            <a:pPr indent="-317500" lvl="0" marL="457200" rtl="0">
              <a:lnSpc>
                <a:spcPct val="150000"/>
              </a:lnSpc>
              <a:spcBef>
                <a:spcPts val="0"/>
              </a:spcBef>
              <a:buClr>
                <a:srgbClr val="434343"/>
              </a:buClr>
              <a:buSzPct val="100000"/>
              <a:buFont typeface="Montserrat"/>
              <a:buChar char="➔"/>
            </a:pPr>
            <a:r>
              <a:rPr lang="en" sz="1400">
                <a:solidFill>
                  <a:srgbClr val="434343"/>
                </a:solidFill>
                <a:latin typeface="Montserrat"/>
                <a:ea typeface="Montserrat"/>
                <a:cs typeface="Montserrat"/>
                <a:sym typeface="Montserrat"/>
              </a:rPr>
              <a:t>Gold Sponsor brand integration into GCA social media plan</a:t>
            </a:r>
          </a:p>
          <a:p>
            <a:pPr lvl="0" rtl="0">
              <a:spcBef>
                <a:spcPts val="0"/>
              </a:spcBef>
              <a:buNone/>
            </a:pPr>
            <a:r>
              <a:t/>
            </a:r>
            <a:endParaRPr sz="1400">
              <a:solidFill>
                <a:srgbClr val="434343"/>
              </a:solidFill>
              <a:latin typeface="Montserrat"/>
              <a:ea typeface="Montserrat"/>
              <a:cs typeface="Montserrat"/>
              <a:sym typeface="Montserrat"/>
            </a:endParaRPr>
          </a:p>
          <a:p>
            <a:pPr indent="0" lvl="0" marL="0" rtl="0">
              <a:spcBef>
                <a:spcPts val="0"/>
              </a:spcBef>
              <a:buNone/>
            </a:pPr>
            <a:r>
              <a:t/>
            </a:r>
            <a:endParaRPr sz="1400">
              <a:solidFill>
                <a:srgbClr val="434343"/>
              </a:solidFill>
              <a:latin typeface="Montserrat"/>
              <a:ea typeface="Montserrat"/>
              <a:cs typeface="Montserrat"/>
              <a:sym typeface="Montserrat"/>
            </a:endParaRPr>
          </a:p>
        </p:txBody>
      </p:sp>
      <p:pic>
        <p:nvPicPr>
          <p:cNvPr id="251" name="Shape 251"/>
          <p:cNvPicPr preferRelativeResize="0"/>
          <p:nvPr/>
        </p:nvPicPr>
        <p:blipFill>
          <a:blip r:embed="rId3">
            <a:alphaModFix amt="25000"/>
          </a:blip>
          <a:stretch>
            <a:fillRect/>
          </a:stretch>
        </p:blipFill>
        <p:spPr>
          <a:xfrm>
            <a:off x="7388800" y="6338450"/>
            <a:ext cx="1525528" cy="308899"/>
          </a:xfrm>
          <a:prstGeom prst="rect">
            <a:avLst/>
          </a:prstGeom>
          <a:noFill/>
          <a:ln>
            <a:noFill/>
          </a:ln>
        </p:spPr>
      </p:pic>
      <p:sp>
        <p:nvSpPr>
          <p:cNvPr id="252" name="Shape 252"/>
          <p:cNvSpPr txBox="1"/>
          <p:nvPr/>
        </p:nvSpPr>
        <p:spPr>
          <a:xfrm>
            <a:off x="2780275" y="4124075"/>
            <a:ext cx="474899" cy="243300"/>
          </a:xfrm>
          <a:prstGeom prst="rect">
            <a:avLst/>
          </a:prstGeom>
          <a:noFill/>
          <a:ln>
            <a:noFill/>
          </a:ln>
        </p:spPr>
        <p:txBody>
          <a:bodyPr anchorCtr="0" anchor="t" bIns="91425" lIns="91425" rIns="91425" tIns="91425">
            <a:noAutofit/>
          </a:bodyPr>
          <a:lstStyle/>
          <a:p>
            <a:pPr>
              <a:spcBef>
                <a:spcPts val="0"/>
              </a:spcBef>
              <a:buNone/>
            </a:pPr>
            <a:r>
              <a:t/>
            </a:r>
            <a:endParaRPr/>
          </a:p>
        </p:txBody>
      </p:sp>
      <p:sp>
        <p:nvSpPr>
          <p:cNvPr id="253" name="Shape 253"/>
          <p:cNvSpPr txBox="1"/>
          <p:nvPr>
            <p:ph idx="2" type="body"/>
          </p:nvPr>
        </p:nvSpPr>
        <p:spPr>
          <a:xfrm>
            <a:off x="457200" y="1264737"/>
            <a:ext cx="8229600" cy="415200"/>
          </a:xfrm>
          <a:prstGeom prst="rect">
            <a:avLst/>
          </a:prstGeom>
        </p:spPr>
        <p:txBody>
          <a:bodyPr anchorCtr="0" anchor="ctr" bIns="91425" lIns="91425" rIns="91425" tIns="91425">
            <a:noAutofit/>
          </a:bodyPr>
          <a:lstStyle/>
          <a:p>
            <a:pPr indent="0" lvl="0" marL="0" rtl="0" algn="ctr">
              <a:spcBef>
                <a:spcPts val="0"/>
              </a:spcBef>
              <a:buNone/>
            </a:pPr>
            <a:r>
              <a:rPr lang="en" sz="1800">
                <a:solidFill>
                  <a:srgbClr val="B919D1"/>
                </a:solidFill>
                <a:latin typeface="Montserrat"/>
                <a:ea typeface="Montserrat"/>
                <a:cs typeface="Montserrat"/>
                <a:sym typeface="Montserrat"/>
              </a:rPr>
              <a:t>GOLD Level Sponsor $10,000</a:t>
            </a:r>
          </a:p>
        </p:txBody>
      </p:sp>
      <p:sp>
        <p:nvSpPr>
          <p:cNvPr id="254" name="Shape 254"/>
          <p:cNvSpPr/>
          <p:nvPr/>
        </p:nvSpPr>
        <p:spPr>
          <a:xfrm rot="10800000">
            <a:off x="8506699" y="-50"/>
            <a:ext cx="637200" cy="637200"/>
          </a:xfrm>
          <a:prstGeom prst="rtTriangle">
            <a:avLst/>
          </a:prstGeom>
          <a:solidFill>
            <a:srgbClr val="19D1C3"/>
          </a:solidFill>
          <a:ln>
            <a:noFill/>
          </a:ln>
        </p:spPr>
        <p:txBody>
          <a:bodyPr anchorCtr="0" anchor="ctr" bIns="91425" lIns="91425" rIns="91425" tIns="91425">
            <a:noAutofit/>
          </a:bodyPr>
          <a:lstStyle/>
          <a:p>
            <a:pPr>
              <a:spcBef>
                <a:spcPts val="0"/>
              </a:spcBef>
              <a:buNone/>
            </a:pPr>
            <a:r>
              <a:t/>
            </a:r>
            <a:endParaRPr/>
          </a:p>
        </p:txBody>
      </p:sp>
      <p:sp>
        <p:nvSpPr>
          <p:cNvPr id="255" name="Shape 255"/>
          <p:cNvSpPr txBox="1"/>
          <p:nvPr>
            <p:ph idx="12" type="sldNum"/>
          </p:nvPr>
        </p:nvSpPr>
        <p:spPr>
          <a:xfrm>
            <a:off x="8556800" y="9875"/>
            <a:ext cx="587100" cy="309000"/>
          </a:xfrm>
          <a:prstGeom prst="rect">
            <a:avLst/>
          </a:prstGeom>
        </p:spPr>
        <p:txBody>
          <a:bodyPr anchorCtr="0" anchor="ctr" bIns="91425" lIns="91425" rIns="91425" tIns="91425">
            <a:noAutofit/>
          </a:bodyPr>
          <a:lstStyle/>
          <a:p>
            <a:pPr lvl="0" rtl="0">
              <a:spcBef>
                <a:spcPts val="0"/>
              </a:spcBef>
              <a:buNone/>
            </a:pPr>
            <a:fld id="{00000000-1234-1234-1234-123412341234}" type="slidenum">
              <a:rPr b="1" lang="en" sz="1400">
                <a:solidFill>
                  <a:srgbClr val="FFFFFF"/>
                </a:solidFill>
                <a:latin typeface="Montserrat"/>
                <a:ea typeface="Montserrat"/>
                <a:cs typeface="Montserrat"/>
                <a:sym typeface="Montserrat"/>
              </a:rPr>
              <a:t>‹#›</a:t>
            </a:fld>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8" name="Shape 298"/>
        <p:cNvGrpSpPr/>
        <p:nvPr/>
      </p:nvGrpSpPr>
      <p:grpSpPr>
        <a:xfrm>
          <a:off x="0" y="0"/>
          <a:ext cx="0" cy="0"/>
          <a:chOff x="0" y="0"/>
          <a:chExt cx="0" cy="0"/>
        </a:xfrm>
      </p:grpSpPr>
      <p:sp>
        <p:nvSpPr>
          <p:cNvPr id="299" name="Shape 299"/>
          <p:cNvSpPr txBox="1"/>
          <p:nvPr>
            <p:ph type="title"/>
          </p:nvPr>
        </p:nvSpPr>
        <p:spPr>
          <a:xfrm>
            <a:off x="397700" y="152387"/>
            <a:ext cx="8229600" cy="1143299"/>
          </a:xfrm>
          <a:prstGeom prst="rect">
            <a:avLst/>
          </a:prstGeom>
        </p:spPr>
        <p:txBody>
          <a:bodyPr anchorCtr="0" anchor="b" bIns="91425" lIns="91425" rIns="91425" tIns="91425">
            <a:noAutofit/>
          </a:bodyPr>
          <a:lstStyle/>
          <a:p>
            <a:pPr lvl="0" rtl="0" algn="ctr">
              <a:spcBef>
                <a:spcPts val="0"/>
              </a:spcBef>
              <a:buNone/>
            </a:pPr>
            <a:r>
              <a:rPr lang="en">
                <a:solidFill>
                  <a:srgbClr val="434343"/>
                </a:solidFill>
              </a:rPr>
              <a:t>G</a:t>
            </a:r>
            <a:r>
              <a:rPr lang="en"/>
              <a:t>CA HISTORY</a:t>
            </a:r>
          </a:p>
        </p:txBody>
      </p:sp>
      <p:sp>
        <p:nvSpPr>
          <p:cNvPr id="300" name="Shape 300"/>
          <p:cNvSpPr txBox="1"/>
          <p:nvPr>
            <p:ph idx="1" type="body"/>
          </p:nvPr>
        </p:nvSpPr>
        <p:spPr>
          <a:xfrm>
            <a:off x="457200" y="1188537"/>
            <a:ext cx="8229600" cy="415200"/>
          </a:xfrm>
          <a:prstGeom prst="rect">
            <a:avLst/>
          </a:prstGeom>
        </p:spPr>
        <p:txBody>
          <a:bodyPr anchorCtr="0" anchor="ctr" bIns="91425" lIns="91425" rIns="91425" tIns="91425">
            <a:noAutofit/>
          </a:bodyPr>
          <a:lstStyle/>
          <a:p>
            <a:pPr indent="0" lvl="0" marL="0" rtl="0" algn="ctr">
              <a:spcBef>
                <a:spcPts val="0"/>
              </a:spcBef>
              <a:buNone/>
            </a:pPr>
            <a:r>
              <a:rPr lang="en">
                <a:solidFill>
                  <a:srgbClr val="B919D1"/>
                </a:solidFill>
              </a:rPr>
              <a:t>Largest competitive hackathon in Canada for 4 times running</a:t>
            </a:r>
          </a:p>
        </p:txBody>
      </p:sp>
      <p:sp>
        <p:nvSpPr>
          <p:cNvPr id="301" name="Shape 301"/>
          <p:cNvSpPr txBox="1"/>
          <p:nvPr>
            <p:ph idx="12" type="sldNum"/>
          </p:nvPr>
        </p:nvSpPr>
        <p:spPr>
          <a:xfrm>
            <a:off x="8595291" y="-76190"/>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302" name="Shape 302"/>
          <p:cNvSpPr txBox="1"/>
          <p:nvPr/>
        </p:nvSpPr>
        <p:spPr>
          <a:xfrm>
            <a:off x="6491837" y="2497359"/>
            <a:ext cx="2018099" cy="1445999"/>
          </a:xfrm>
          <a:prstGeom prst="rect">
            <a:avLst/>
          </a:prstGeom>
          <a:noFill/>
          <a:ln>
            <a:noFill/>
          </a:ln>
        </p:spPr>
        <p:txBody>
          <a:bodyPr anchorCtr="0" anchor="ctr" bIns="91425" lIns="91425" rIns="91425" tIns="91425">
            <a:noAutofit/>
          </a:bodyPr>
          <a:lstStyle/>
          <a:p>
            <a:pPr lvl="0" rtl="0" algn="ctr">
              <a:lnSpc>
                <a:spcPct val="115000"/>
              </a:lnSpc>
              <a:spcBef>
                <a:spcPts val="0"/>
              </a:spcBef>
              <a:buNone/>
            </a:pPr>
            <a:r>
              <a:rPr b="1" lang="en" sz="1200">
                <a:solidFill>
                  <a:srgbClr val="434343"/>
                </a:solidFill>
                <a:latin typeface="Montserrat"/>
                <a:ea typeface="Montserrat"/>
                <a:cs typeface="Montserrat"/>
                <a:sym typeface="Montserrat"/>
              </a:rPr>
              <a:t>All </a:t>
            </a:r>
            <a:r>
              <a:rPr lang="en" sz="1200">
                <a:solidFill>
                  <a:srgbClr val="434343"/>
                </a:solidFill>
                <a:latin typeface="Montserrat"/>
                <a:ea typeface="Montserrat"/>
                <a:cs typeface="Montserrat"/>
                <a:sym typeface="Montserrat"/>
              </a:rPr>
              <a:t>Provinces</a:t>
            </a:r>
          </a:p>
          <a:p>
            <a:pPr lvl="0" rtl="0" algn="ctr">
              <a:lnSpc>
                <a:spcPct val="115000"/>
              </a:lnSpc>
              <a:spcBef>
                <a:spcPts val="0"/>
              </a:spcBef>
              <a:buNone/>
            </a:pPr>
            <a:r>
              <a:rPr b="1" lang="en" sz="1200">
                <a:solidFill>
                  <a:srgbClr val="434343"/>
                </a:solidFill>
                <a:latin typeface="Montserrat"/>
                <a:ea typeface="Montserrat"/>
                <a:cs typeface="Montserrat"/>
                <a:sym typeface="Montserrat"/>
              </a:rPr>
              <a:t>40+ </a:t>
            </a:r>
            <a:r>
              <a:rPr lang="en" sz="1200">
                <a:solidFill>
                  <a:srgbClr val="434343"/>
                </a:solidFill>
                <a:latin typeface="Montserrat"/>
                <a:ea typeface="Montserrat"/>
                <a:cs typeface="Montserrat"/>
                <a:sym typeface="Montserrat"/>
              </a:rPr>
              <a:t>Schools</a:t>
            </a:r>
          </a:p>
          <a:p>
            <a:pPr lvl="0" rtl="0" algn="ctr">
              <a:lnSpc>
                <a:spcPct val="115000"/>
              </a:lnSpc>
              <a:spcBef>
                <a:spcPts val="0"/>
              </a:spcBef>
              <a:buNone/>
            </a:pPr>
            <a:r>
              <a:rPr b="1" lang="en" sz="1200">
                <a:solidFill>
                  <a:srgbClr val="434343"/>
                </a:solidFill>
                <a:latin typeface="Montserrat"/>
                <a:ea typeface="Montserrat"/>
                <a:cs typeface="Montserrat"/>
                <a:sym typeface="Montserrat"/>
              </a:rPr>
              <a:t>150+</a:t>
            </a:r>
            <a:r>
              <a:rPr lang="en" sz="1200">
                <a:solidFill>
                  <a:srgbClr val="434343"/>
                </a:solidFill>
                <a:latin typeface="Montserrat"/>
                <a:ea typeface="Montserrat"/>
                <a:cs typeface="Montserrat"/>
                <a:sym typeface="Montserrat"/>
              </a:rPr>
              <a:t> Teams</a:t>
            </a:r>
          </a:p>
          <a:p>
            <a:pPr lvl="0" rtl="0" algn="ctr">
              <a:lnSpc>
                <a:spcPct val="115000"/>
              </a:lnSpc>
              <a:spcBef>
                <a:spcPts val="0"/>
              </a:spcBef>
              <a:buNone/>
            </a:pPr>
            <a:r>
              <a:rPr b="1" lang="en" sz="1200">
                <a:solidFill>
                  <a:srgbClr val="434343"/>
                </a:solidFill>
                <a:latin typeface="Montserrat"/>
                <a:ea typeface="Montserrat"/>
                <a:cs typeface="Montserrat"/>
                <a:sym typeface="Montserrat"/>
              </a:rPr>
              <a:t>500+ </a:t>
            </a:r>
            <a:r>
              <a:rPr lang="en" sz="1200">
                <a:solidFill>
                  <a:srgbClr val="434343"/>
                </a:solidFill>
                <a:latin typeface="Montserrat"/>
                <a:ea typeface="Montserrat"/>
                <a:cs typeface="Montserrat"/>
                <a:sym typeface="Montserrat"/>
              </a:rPr>
              <a:t>Students</a:t>
            </a:r>
          </a:p>
          <a:p>
            <a:pPr lvl="0" rtl="0" algn="ctr">
              <a:lnSpc>
                <a:spcPct val="115000"/>
              </a:lnSpc>
              <a:spcBef>
                <a:spcPts val="0"/>
              </a:spcBef>
              <a:buNone/>
            </a:pPr>
            <a:r>
              <a:rPr b="1" lang="en" sz="1200">
                <a:solidFill>
                  <a:srgbClr val="434343"/>
                </a:solidFill>
                <a:latin typeface="Montserrat"/>
                <a:ea typeface="Montserrat"/>
                <a:cs typeface="Montserrat"/>
                <a:sym typeface="Montserrat"/>
              </a:rPr>
              <a:t>100+ </a:t>
            </a:r>
            <a:r>
              <a:rPr lang="en" sz="1200">
                <a:solidFill>
                  <a:srgbClr val="434343"/>
                </a:solidFill>
                <a:latin typeface="Montserrat"/>
                <a:ea typeface="Montserrat"/>
                <a:cs typeface="Montserrat"/>
                <a:sym typeface="Montserrat"/>
              </a:rPr>
              <a:t>Games</a:t>
            </a:r>
          </a:p>
        </p:txBody>
      </p:sp>
      <p:sp>
        <p:nvSpPr>
          <p:cNvPr id="303" name="Shape 303"/>
          <p:cNvSpPr txBox="1"/>
          <p:nvPr/>
        </p:nvSpPr>
        <p:spPr>
          <a:xfrm>
            <a:off x="259152" y="4195084"/>
            <a:ext cx="2382600" cy="1445999"/>
          </a:xfrm>
          <a:prstGeom prst="rect">
            <a:avLst/>
          </a:prstGeom>
          <a:noFill/>
          <a:ln>
            <a:noFill/>
          </a:ln>
        </p:spPr>
        <p:txBody>
          <a:bodyPr anchorCtr="0" anchor="ctr" bIns="91425" lIns="91425" rIns="91425" tIns="91425">
            <a:noAutofit/>
          </a:bodyPr>
          <a:lstStyle/>
          <a:p>
            <a:pPr lvl="0" rtl="0" algn="ctr">
              <a:lnSpc>
                <a:spcPct val="115000"/>
              </a:lnSpc>
              <a:spcBef>
                <a:spcPts val="0"/>
              </a:spcBef>
              <a:buNone/>
            </a:pPr>
            <a:r>
              <a:rPr b="1" lang="en" sz="1200">
                <a:solidFill>
                  <a:srgbClr val="434343"/>
                </a:solidFill>
                <a:latin typeface="Montserrat"/>
                <a:ea typeface="Montserrat"/>
                <a:cs typeface="Montserrat"/>
                <a:sym typeface="Montserrat"/>
              </a:rPr>
              <a:t>4 </a:t>
            </a:r>
            <a:r>
              <a:rPr lang="en" sz="1200">
                <a:solidFill>
                  <a:srgbClr val="434343"/>
                </a:solidFill>
                <a:latin typeface="Montserrat"/>
                <a:ea typeface="Montserrat"/>
                <a:cs typeface="Montserrat"/>
                <a:sym typeface="Montserrat"/>
              </a:rPr>
              <a:t>Provinces</a:t>
            </a:r>
          </a:p>
          <a:p>
            <a:pPr lvl="0" rtl="0" algn="ctr">
              <a:lnSpc>
                <a:spcPct val="115000"/>
              </a:lnSpc>
              <a:spcBef>
                <a:spcPts val="0"/>
              </a:spcBef>
              <a:buNone/>
            </a:pPr>
            <a:r>
              <a:rPr b="1" lang="en" sz="1200">
                <a:solidFill>
                  <a:srgbClr val="434343"/>
                </a:solidFill>
                <a:latin typeface="Montserrat"/>
                <a:ea typeface="Montserrat"/>
                <a:cs typeface="Montserrat"/>
                <a:sym typeface="Montserrat"/>
              </a:rPr>
              <a:t>7</a:t>
            </a:r>
            <a:r>
              <a:rPr lang="en" sz="1200">
                <a:solidFill>
                  <a:srgbClr val="434343"/>
                </a:solidFill>
                <a:latin typeface="Montserrat"/>
                <a:ea typeface="Montserrat"/>
                <a:cs typeface="Montserrat"/>
                <a:sym typeface="Montserrat"/>
              </a:rPr>
              <a:t> Schools</a:t>
            </a:r>
          </a:p>
          <a:p>
            <a:pPr lvl="0" rtl="0" algn="ctr">
              <a:lnSpc>
                <a:spcPct val="115000"/>
              </a:lnSpc>
              <a:spcBef>
                <a:spcPts val="0"/>
              </a:spcBef>
              <a:buNone/>
            </a:pPr>
            <a:r>
              <a:rPr b="1" lang="en" sz="1200">
                <a:solidFill>
                  <a:srgbClr val="434343"/>
                </a:solidFill>
                <a:latin typeface="Montserrat"/>
                <a:ea typeface="Montserrat"/>
                <a:cs typeface="Montserrat"/>
                <a:sym typeface="Montserrat"/>
              </a:rPr>
              <a:t>94</a:t>
            </a:r>
            <a:r>
              <a:rPr lang="en" sz="1200">
                <a:solidFill>
                  <a:srgbClr val="434343"/>
                </a:solidFill>
                <a:latin typeface="Montserrat"/>
                <a:ea typeface="Montserrat"/>
                <a:cs typeface="Montserrat"/>
                <a:sym typeface="Montserrat"/>
              </a:rPr>
              <a:t> Teams</a:t>
            </a:r>
          </a:p>
          <a:p>
            <a:pPr lvl="0" rtl="0" algn="ctr">
              <a:lnSpc>
                <a:spcPct val="115000"/>
              </a:lnSpc>
              <a:spcBef>
                <a:spcPts val="0"/>
              </a:spcBef>
              <a:buNone/>
            </a:pPr>
            <a:r>
              <a:rPr b="1" lang="en" sz="1200">
                <a:solidFill>
                  <a:srgbClr val="434343"/>
                </a:solidFill>
                <a:latin typeface="Montserrat"/>
                <a:ea typeface="Montserrat"/>
                <a:cs typeface="Montserrat"/>
                <a:sym typeface="Montserrat"/>
              </a:rPr>
              <a:t>296 </a:t>
            </a:r>
            <a:r>
              <a:rPr lang="en" sz="1200">
                <a:solidFill>
                  <a:srgbClr val="434343"/>
                </a:solidFill>
                <a:latin typeface="Montserrat"/>
                <a:ea typeface="Montserrat"/>
                <a:cs typeface="Montserrat"/>
                <a:sym typeface="Montserrat"/>
              </a:rPr>
              <a:t>Students</a:t>
            </a:r>
          </a:p>
          <a:p>
            <a:pPr lvl="0" rtl="0" algn="ctr">
              <a:lnSpc>
                <a:spcPct val="115000"/>
              </a:lnSpc>
              <a:spcBef>
                <a:spcPts val="0"/>
              </a:spcBef>
              <a:buNone/>
            </a:pPr>
            <a:r>
              <a:rPr b="1" lang="en" sz="1200">
                <a:solidFill>
                  <a:srgbClr val="434343"/>
                </a:solidFill>
                <a:latin typeface="Montserrat"/>
                <a:ea typeface="Montserrat"/>
                <a:cs typeface="Montserrat"/>
                <a:sym typeface="Montserrat"/>
              </a:rPr>
              <a:t>54</a:t>
            </a:r>
            <a:r>
              <a:rPr lang="en" sz="1200">
                <a:solidFill>
                  <a:srgbClr val="434343"/>
                </a:solidFill>
                <a:latin typeface="Montserrat"/>
                <a:ea typeface="Montserrat"/>
                <a:cs typeface="Montserrat"/>
                <a:sym typeface="Montserrat"/>
              </a:rPr>
              <a:t> Games</a:t>
            </a:r>
          </a:p>
        </p:txBody>
      </p:sp>
      <p:sp>
        <p:nvSpPr>
          <p:cNvPr id="304" name="Shape 304"/>
          <p:cNvSpPr txBox="1"/>
          <p:nvPr/>
        </p:nvSpPr>
        <p:spPr>
          <a:xfrm>
            <a:off x="2533012" y="4607145"/>
            <a:ext cx="1559400" cy="328499"/>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rgbClr val="FFFFFF"/>
                </a:solidFill>
                <a:latin typeface="Montserrat"/>
                <a:ea typeface="Montserrat"/>
                <a:cs typeface="Montserrat"/>
                <a:sym typeface="Montserrat"/>
              </a:rPr>
              <a:t>Oct 2011</a:t>
            </a:r>
          </a:p>
        </p:txBody>
      </p:sp>
      <p:sp>
        <p:nvSpPr>
          <p:cNvPr id="305" name="Shape 305"/>
          <p:cNvSpPr/>
          <p:nvPr/>
        </p:nvSpPr>
        <p:spPr>
          <a:xfrm>
            <a:off x="747850" y="3800900"/>
            <a:ext cx="1405200" cy="1679100"/>
          </a:xfrm>
          <a:prstGeom prst="roundRect">
            <a:avLst>
              <a:gd fmla="val 16667" name="adj"/>
            </a:avLst>
          </a:prstGeom>
          <a:noFill/>
          <a:ln cap="flat" cmpd="sng" w="19050">
            <a:solidFill>
              <a:srgbClr val="40404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06" name="Shape 306"/>
          <p:cNvSpPr txBox="1"/>
          <p:nvPr/>
        </p:nvSpPr>
        <p:spPr>
          <a:xfrm>
            <a:off x="863712" y="3773577"/>
            <a:ext cx="1248000" cy="497700"/>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434343"/>
                </a:solidFill>
                <a:latin typeface="Montserrat"/>
                <a:ea typeface="Montserrat"/>
                <a:cs typeface="Montserrat"/>
                <a:sym typeface="Montserrat"/>
              </a:rPr>
              <a:t>GCA</a:t>
            </a:r>
          </a:p>
        </p:txBody>
      </p:sp>
      <p:sp>
        <p:nvSpPr>
          <p:cNvPr id="307" name="Shape 307"/>
          <p:cNvSpPr txBox="1"/>
          <p:nvPr/>
        </p:nvSpPr>
        <p:spPr>
          <a:xfrm>
            <a:off x="307775" y="3998231"/>
            <a:ext cx="2363400" cy="4977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rgbClr val="434343"/>
                </a:solidFill>
                <a:latin typeface="Montserrat"/>
                <a:ea typeface="Montserrat"/>
                <a:cs typeface="Montserrat"/>
                <a:sym typeface="Montserrat"/>
              </a:rPr>
              <a:t>Mar 2011</a:t>
            </a:r>
          </a:p>
        </p:txBody>
      </p:sp>
      <p:sp>
        <p:nvSpPr>
          <p:cNvPr id="308" name="Shape 308"/>
          <p:cNvSpPr/>
          <p:nvPr/>
        </p:nvSpPr>
        <p:spPr>
          <a:xfrm>
            <a:off x="2836850" y="3315200"/>
            <a:ext cx="1405200" cy="2164499"/>
          </a:xfrm>
          <a:prstGeom prst="roundRect">
            <a:avLst>
              <a:gd fmla="val 16667" name="adj"/>
            </a:avLst>
          </a:prstGeom>
          <a:noFill/>
          <a:ln cap="flat" cmpd="sng" w="19050">
            <a:solidFill>
              <a:srgbClr val="40404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309" name="Shape 309"/>
          <p:cNvSpPr/>
          <p:nvPr/>
        </p:nvSpPr>
        <p:spPr>
          <a:xfrm>
            <a:off x="4817575" y="2742675"/>
            <a:ext cx="1405200" cy="2736899"/>
          </a:xfrm>
          <a:prstGeom prst="roundRect">
            <a:avLst>
              <a:gd fmla="val 16667" name="adj"/>
            </a:avLst>
          </a:prstGeom>
          <a:noFill/>
          <a:ln cap="flat" cmpd="sng" w="19050">
            <a:solidFill>
              <a:srgbClr val="40404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310" name="Shape 310"/>
          <p:cNvSpPr/>
          <p:nvPr/>
        </p:nvSpPr>
        <p:spPr>
          <a:xfrm>
            <a:off x="6798300" y="2170125"/>
            <a:ext cx="1405200" cy="3309599"/>
          </a:xfrm>
          <a:prstGeom prst="roundRect">
            <a:avLst>
              <a:gd fmla="val 16667" name="adj"/>
            </a:avLst>
          </a:prstGeom>
          <a:noFill/>
          <a:ln cap="flat" cmpd="sng" w="19050">
            <a:solidFill>
              <a:srgbClr val="40404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311" name="Shape 311"/>
          <p:cNvSpPr txBox="1"/>
          <p:nvPr/>
        </p:nvSpPr>
        <p:spPr>
          <a:xfrm>
            <a:off x="2916502" y="3283545"/>
            <a:ext cx="1248000" cy="497700"/>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434343"/>
                </a:solidFill>
                <a:latin typeface="Montserrat"/>
                <a:ea typeface="Montserrat"/>
                <a:cs typeface="Montserrat"/>
                <a:sym typeface="Montserrat"/>
              </a:rPr>
              <a:t>GCA</a:t>
            </a:r>
            <a:r>
              <a:rPr b="1" baseline="30000" lang="en" sz="1800">
                <a:solidFill>
                  <a:srgbClr val="434343"/>
                </a:solidFill>
                <a:latin typeface="Montserrat"/>
                <a:ea typeface="Montserrat"/>
                <a:cs typeface="Montserrat"/>
                <a:sym typeface="Montserrat"/>
              </a:rPr>
              <a:t>2</a:t>
            </a:r>
          </a:p>
        </p:txBody>
      </p:sp>
      <p:sp>
        <p:nvSpPr>
          <p:cNvPr id="312" name="Shape 312"/>
          <p:cNvSpPr txBox="1"/>
          <p:nvPr/>
        </p:nvSpPr>
        <p:spPr>
          <a:xfrm>
            <a:off x="2303608" y="3603707"/>
            <a:ext cx="2363400" cy="4977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rgbClr val="434343"/>
                </a:solidFill>
                <a:latin typeface="Montserrat"/>
                <a:ea typeface="Montserrat"/>
                <a:cs typeface="Montserrat"/>
                <a:sym typeface="Montserrat"/>
              </a:rPr>
              <a:t>Oct 2011</a:t>
            </a:r>
          </a:p>
        </p:txBody>
      </p:sp>
      <p:sp>
        <p:nvSpPr>
          <p:cNvPr id="313" name="Shape 313"/>
          <p:cNvSpPr txBox="1"/>
          <p:nvPr/>
        </p:nvSpPr>
        <p:spPr>
          <a:xfrm>
            <a:off x="4407736" y="3038900"/>
            <a:ext cx="2363400" cy="4977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rgbClr val="434343"/>
                </a:solidFill>
                <a:latin typeface="Montserrat"/>
                <a:ea typeface="Montserrat"/>
                <a:cs typeface="Montserrat"/>
                <a:sym typeface="Montserrat"/>
              </a:rPr>
              <a:t>Sept 2012</a:t>
            </a:r>
          </a:p>
        </p:txBody>
      </p:sp>
      <p:sp>
        <p:nvSpPr>
          <p:cNvPr id="314" name="Shape 314"/>
          <p:cNvSpPr txBox="1"/>
          <p:nvPr/>
        </p:nvSpPr>
        <p:spPr>
          <a:xfrm>
            <a:off x="4896181" y="2767264"/>
            <a:ext cx="1248000" cy="497700"/>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434343"/>
                </a:solidFill>
                <a:latin typeface="Montserrat"/>
                <a:ea typeface="Montserrat"/>
                <a:cs typeface="Montserrat"/>
                <a:sym typeface="Montserrat"/>
              </a:rPr>
              <a:t>GCA</a:t>
            </a:r>
            <a:r>
              <a:rPr b="1" baseline="30000" lang="en" sz="1800">
                <a:solidFill>
                  <a:srgbClr val="434343"/>
                </a:solidFill>
                <a:latin typeface="Montserrat"/>
                <a:ea typeface="Montserrat"/>
                <a:cs typeface="Montserrat"/>
                <a:sym typeface="Montserrat"/>
              </a:rPr>
              <a:t>3</a:t>
            </a:r>
          </a:p>
        </p:txBody>
      </p:sp>
      <p:sp>
        <p:nvSpPr>
          <p:cNvPr id="315" name="Shape 315"/>
          <p:cNvSpPr txBox="1"/>
          <p:nvPr/>
        </p:nvSpPr>
        <p:spPr>
          <a:xfrm>
            <a:off x="6876909" y="2103904"/>
            <a:ext cx="1248000" cy="497700"/>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434343"/>
                </a:solidFill>
                <a:latin typeface="Montserrat"/>
                <a:ea typeface="Montserrat"/>
                <a:cs typeface="Montserrat"/>
                <a:sym typeface="Montserrat"/>
              </a:rPr>
              <a:t>GCA</a:t>
            </a:r>
            <a:r>
              <a:rPr b="1" baseline="30000" lang="en" sz="1800">
                <a:solidFill>
                  <a:srgbClr val="434343"/>
                </a:solidFill>
                <a:latin typeface="Montserrat"/>
                <a:ea typeface="Montserrat"/>
                <a:cs typeface="Montserrat"/>
                <a:sym typeface="Montserrat"/>
              </a:rPr>
              <a:t>4</a:t>
            </a:r>
          </a:p>
        </p:txBody>
      </p:sp>
      <p:sp>
        <p:nvSpPr>
          <p:cNvPr id="316" name="Shape 316"/>
          <p:cNvSpPr txBox="1"/>
          <p:nvPr/>
        </p:nvSpPr>
        <p:spPr>
          <a:xfrm>
            <a:off x="6319201" y="2334242"/>
            <a:ext cx="2363400" cy="4977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rgbClr val="434343"/>
                </a:solidFill>
                <a:latin typeface="Montserrat"/>
                <a:ea typeface="Montserrat"/>
                <a:cs typeface="Montserrat"/>
                <a:sym typeface="Montserrat"/>
              </a:rPr>
              <a:t>Jan 2014</a:t>
            </a:r>
          </a:p>
        </p:txBody>
      </p:sp>
      <p:cxnSp>
        <p:nvCxnSpPr>
          <p:cNvPr id="317" name="Shape 317"/>
          <p:cNvCxnSpPr/>
          <p:nvPr/>
        </p:nvCxnSpPr>
        <p:spPr>
          <a:xfrm>
            <a:off x="1950" y="5479709"/>
            <a:ext cx="9140100" cy="0"/>
          </a:xfrm>
          <a:prstGeom prst="straightConnector1">
            <a:avLst/>
          </a:prstGeom>
          <a:noFill/>
          <a:ln cap="flat" cmpd="sng" w="28575">
            <a:solidFill>
              <a:srgbClr val="666666"/>
            </a:solidFill>
            <a:prstDash val="solid"/>
            <a:round/>
            <a:headEnd len="lg" w="lg" type="none"/>
            <a:tailEnd len="lg" w="lg" type="none"/>
          </a:ln>
        </p:spPr>
      </p:cxn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1" name="Shape 321"/>
        <p:cNvGrpSpPr/>
        <p:nvPr/>
      </p:nvGrpSpPr>
      <p:grpSpPr>
        <a:xfrm>
          <a:off x="0" y="0"/>
          <a:ext cx="0" cy="0"/>
          <a:chOff x="0" y="0"/>
          <a:chExt cx="0" cy="0"/>
        </a:xfrm>
      </p:grpSpPr>
      <p:sp>
        <p:nvSpPr>
          <p:cNvPr id="322" name="Shape 322"/>
          <p:cNvSpPr txBox="1"/>
          <p:nvPr>
            <p:ph type="title"/>
          </p:nvPr>
        </p:nvSpPr>
        <p:spPr>
          <a:xfrm>
            <a:off x="397700" y="152387"/>
            <a:ext cx="8229600" cy="1143299"/>
          </a:xfrm>
          <a:prstGeom prst="rect">
            <a:avLst/>
          </a:prstGeom>
        </p:spPr>
        <p:txBody>
          <a:bodyPr anchorCtr="0" anchor="b" bIns="91425" lIns="91425" rIns="91425" tIns="91425">
            <a:noAutofit/>
          </a:bodyPr>
          <a:lstStyle/>
          <a:p>
            <a:pPr lvl="0" rtl="0" algn="ctr">
              <a:spcBef>
                <a:spcPts val="0"/>
              </a:spcBef>
              <a:buNone/>
            </a:pPr>
            <a:r>
              <a:rPr lang="en">
                <a:solidFill>
                  <a:srgbClr val="434343"/>
                </a:solidFill>
              </a:rPr>
              <a:t>G</a:t>
            </a:r>
            <a:r>
              <a:rPr lang="en"/>
              <a:t>CA HISTORY</a:t>
            </a:r>
          </a:p>
        </p:txBody>
      </p:sp>
      <p:sp>
        <p:nvSpPr>
          <p:cNvPr id="323" name="Shape 323"/>
          <p:cNvSpPr txBox="1"/>
          <p:nvPr>
            <p:ph idx="1" type="body"/>
          </p:nvPr>
        </p:nvSpPr>
        <p:spPr>
          <a:xfrm>
            <a:off x="457200" y="1188537"/>
            <a:ext cx="8229600" cy="415200"/>
          </a:xfrm>
          <a:prstGeom prst="rect">
            <a:avLst/>
          </a:prstGeom>
        </p:spPr>
        <p:txBody>
          <a:bodyPr anchorCtr="0" anchor="ctr" bIns="91425" lIns="91425" rIns="91425" tIns="91425">
            <a:noAutofit/>
          </a:bodyPr>
          <a:lstStyle/>
          <a:p>
            <a:pPr indent="0" lvl="0" marL="0" rtl="0" algn="ctr">
              <a:spcBef>
                <a:spcPts val="0"/>
              </a:spcBef>
              <a:buNone/>
            </a:pPr>
            <a:r>
              <a:rPr lang="en">
                <a:solidFill>
                  <a:srgbClr val="B919D1"/>
                </a:solidFill>
              </a:rPr>
              <a:t>Largest competitive hackathon in Canada for 4 times running</a:t>
            </a:r>
          </a:p>
        </p:txBody>
      </p:sp>
      <p:sp>
        <p:nvSpPr>
          <p:cNvPr id="324" name="Shape 324"/>
          <p:cNvSpPr txBox="1"/>
          <p:nvPr>
            <p:ph idx="12" type="sldNum"/>
          </p:nvPr>
        </p:nvSpPr>
        <p:spPr>
          <a:xfrm>
            <a:off x="8595291" y="-76190"/>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325" name="Shape 325"/>
          <p:cNvSpPr txBox="1"/>
          <p:nvPr/>
        </p:nvSpPr>
        <p:spPr>
          <a:xfrm>
            <a:off x="6618137" y="3644209"/>
            <a:ext cx="2018099" cy="1445999"/>
          </a:xfrm>
          <a:prstGeom prst="rect">
            <a:avLst/>
          </a:prstGeom>
          <a:noFill/>
          <a:ln>
            <a:noFill/>
          </a:ln>
        </p:spPr>
        <p:txBody>
          <a:bodyPr anchorCtr="0" anchor="ctr" bIns="91425" lIns="91425" rIns="91425" tIns="91425">
            <a:noAutofit/>
          </a:bodyPr>
          <a:lstStyle/>
          <a:p>
            <a:pPr lvl="0" rtl="0" algn="ctr">
              <a:lnSpc>
                <a:spcPct val="115000"/>
              </a:lnSpc>
              <a:spcBef>
                <a:spcPts val="0"/>
              </a:spcBef>
              <a:buNone/>
            </a:pPr>
            <a:r>
              <a:rPr b="1" lang="en" sz="1200">
                <a:solidFill>
                  <a:srgbClr val="434343"/>
                </a:solidFill>
                <a:latin typeface="Montserrat"/>
                <a:ea typeface="Montserrat"/>
                <a:cs typeface="Montserrat"/>
                <a:sym typeface="Montserrat"/>
              </a:rPr>
              <a:t>All </a:t>
            </a:r>
            <a:r>
              <a:rPr lang="en" sz="1200">
                <a:solidFill>
                  <a:srgbClr val="434343"/>
                </a:solidFill>
                <a:latin typeface="Montserrat"/>
                <a:ea typeface="Montserrat"/>
                <a:cs typeface="Montserrat"/>
                <a:sym typeface="Montserrat"/>
              </a:rPr>
              <a:t>Provinces</a:t>
            </a:r>
          </a:p>
          <a:p>
            <a:pPr lvl="0" rtl="0" algn="ctr">
              <a:lnSpc>
                <a:spcPct val="115000"/>
              </a:lnSpc>
              <a:spcBef>
                <a:spcPts val="0"/>
              </a:spcBef>
              <a:buNone/>
            </a:pPr>
            <a:r>
              <a:rPr b="1" lang="en" sz="1200">
                <a:solidFill>
                  <a:srgbClr val="434343"/>
                </a:solidFill>
                <a:latin typeface="Montserrat"/>
                <a:ea typeface="Montserrat"/>
                <a:cs typeface="Montserrat"/>
                <a:sym typeface="Montserrat"/>
              </a:rPr>
              <a:t>40+ </a:t>
            </a:r>
            <a:r>
              <a:rPr lang="en" sz="1200">
                <a:solidFill>
                  <a:srgbClr val="434343"/>
                </a:solidFill>
                <a:latin typeface="Montserrat"/>
                <a:ea typeface="Montserrat"/>
                <a:cs typeface="Montserrat"/>
                <a:sym typeface="Montserrat"/>
              </a:rPr>
              <a:t>Schools</a:t>
            </a:r>
          </a:p>
          <a:p>
            <a:pPr lvl="0" rtl="0" algn="ctr">
              <a:lnSpc>
                <a:spcPct val="115000"/>
              </a:lnSpc>
              <a:spcBef>
                <a:spcPts val="0"/>
              </a:spcBef>
              <a:buNone/>
            </a:pPr>
            <a:r>
              <a:rPr b="1" lang="en" sz="1200">
                <a:solidFill>
                  <a:srgbClr val="434343"/>
                </a:solidFill>
                <a:latin typeface="Montserrat"/>
                <a:ea typeface="Montserrat"/>
                <a:cs typeface="Montserrat"/>
                <a:sym typeface="Montserrat"/>
              </a:rPr>
              <a:t>150+</a:t>
            </a:r>
            <a:r>
              <a:rPr lang="en" sz="1200">
                <a:solidFill>
                  <a:srgbClr val="434343"/>
                </a:solidFill>
                <a:latin typeface="Montserrat"/>
                <a:ea typeface="Montserrat"/>
                <a:cs typeface="Montserrat"/>
                <a:sym typeface="Montserrat"/>
              </a:rPr>
              <a:t> Teams</a:t>
            </a:r>
          </a:p>
          <a:p>
            <a:pPr lvl="0" rtl="0" algn="ctr">
              <a:lnSpc>
                <a:spcPct val="115000"/>
              </a:lnSpc>
              <a:spcBef>
                <a:spcPts val="0"/>
              </a:spcBef>
              <a:buNone/>
            </a:pPr>
            <a:r>
              <a:rPr b="1" lang="en" sz="1200">
                <a:solidFill>
                  <a:srgbClr val="434343"/>
                </a:solidFill>
                <a:latin typeface="Montserrat"/>
                <a:ea typeface="Montserrat"/>
                <a:cs typeface="Montserrat"/>
                <a:sym typeface="Montserrat"/>
              </a:rPr>
              <a:t>500+ </a:t>
            </a:r>
            <a:r>
              <a:rPr lang="en" sz="1200">
                <a:solidFill>
                  <a:srgbClr val="434343"/>
                </a:solidFill>
                <a:latin typeface="Montserrat"/>
                <a:ea typeface="Montserrat"/>
                <a:cs typeface="Montserrat"/>
                <a:sym typeface="Montserrat"/>
              </a:rPr>
              <a:t>Students</a:t>
            </a:r>
          </a:p>
          <a:p>
            <a:pPr lvl="0" rtl="0" algn="ctr">
              <a:lnSpc>
                <a:spcPct val="115000"/>
              </a:lnSpc>
              <a:spcBef>
                <a:spcPts val="0"/>
              </a:spcBef>
              <a:buNone/>
            </a:pPr>
            <a:r>
              <a:rPr b="1" lang="en" sz="1200">
                <a:solidFill>
                  <a:srgbClr val="434343"/>
                </a:solidFill>
                <a:latin typeface="Montserrat"/>
                <a:ea typeface="Montserrat"/>
                <a:cs typeface="Montserrat"/>
                <a:sym typeface="Montserrat"/>
              </a:rPr>
              <a:t>100+ </a:t>
            </a:r>
            <a:r>
              <a:rPr lang="en" sz="1200">
                <a:solidFill>
                  <a:srgbClr val="434343"/>
                </a:solidFill>
                <a:latin typeface="Montserrat"/>
                <a:ea typeface="Montserrat"/>
                <a:cs typeface="Montserrat"/>
                <a:sym typeface="Montserrat"/>
              </a:rPr>
              <a:t>Games</a:t>
            </a:r>
          </a:p>
        </p:txBody>
      </p:sp>
      <p:sp>
        <p:nvSpPr>
          <p:cNvPr id="326" name="Shape 326"/>
          <p:cNvSpPr txBox="1"/>
          <p:nvPr/>
        </p:nvSpPr>
        <p:spPr>
          <a:xfrm>
            <a:off x="316452" y="3732509"/>
            <a:ext cx="2382600" cy="1445999"/>
          </a:xfrm>
          <a:prstGeom prst="rect">
            <a:avLst/>
          </a:prstGeom>
          <a:noFill/>
          <a:ln>
            <a:noFill/>
          </a:ln>
        </p:spPr>
        <p:txBody>
          <a:bodyPr anchorCtr="0" anchor="ctr" bIns="91425" lIns="91425" rIns="91425" tIns="91425">
            <a:noAutofit/>
          </a:bodyPr>
          <a:lstStyle/>
          <a:p>
            <a:pPr lvl="0" rtl="0" algn="ctr">
              <a:lnSpc>
                <a:spcPct val="115000"/>
              </a:lnSpc>
              <a:spcBef>
                <a:spcPts val="0"/>
              </a:spcBef>
              <a:buNone/>
            </a:pPr>
            <a:r>
              <a:rPr b="1" lang="en" sz="1200">
                <a:solidFill>
                  <a:srgbClr val="434343"/>
                </a:solidFill>
                <a:latin typeface="Montserrat"/>
                <a:ea typeface="Montserrat"/>
                <a:cs typeface="Montserrat"/>
                <a:sym typeface="Montserrat"/>
              </a:rPr>
              <a:t>4 </a:t>
            </a:r>
            <a:r>
              <a:rPr lang="en" sz="1200">
                <a:solidFill>
                  <a:srgbClr val="434343"/>
                </a:solidFill>
                <a:latin typeface="Montserrat"/>
                <a:ea typeface="Montserrat"/>
                <a:cs typeface="Montserrat"/>
                <a:sym typeface="Montserrat"/>
              </a:rPr>
              <a:t>Provinces</a:t>
            </a:r>
          </a:p>
          <a:p>
            <a:pPr lvl="0" rtl="0" algn="ctr">
              <a:lnSpc>
                <a:spcPct val="115000"/>
              </a:lnSpc>
              <a:spcBef>
                <a:spcPts val="0"/>
              </a:spcBef>
              <a:buNone/>
            </a:pPr>
            <a:r>
              <a:rPr b="1" lang="en" sz="1200">
                <a:solidFill>
                  <a:srgbClr val="434343"/>
                </a:solidFill>
                <a:latin typeface="Montserrat"/>
                <a:ea typeface="Montserrat"/>
                <a:cs typeface="Montserrat"/>
                <a:sym typeface="Montserrat"/>
              </a:rPr>
              <a:t>7</a:t>
            </a:r>
            <a:r>
              <a:rPr lang="en" sz="1200">
                <a:solidFill>
                  <a:srgbClr val="434343"/>
                </a:solidFill>
                <a:latin typeface="Montserrat"/>
                <a:ea typeface="Montserrat"/>
                <a:cs typeface="Montserrat"/>
                <a:sym typeface="Montserrat"/>
              </a:rPr>
              <a:t> Schools</a:t>
            </a:r>
          </a:p>
          <a:p>
            <a:pPr lvl="0" rtl="0" algn="ctr">
              <a:lnSpc>
                <a:spcPct val="115000"/>
              </a:lnSpc>
              <a:spcBef>
                <a:spcPts val="0"/>
              </a:spcBef>
              <a:buNone/>
            </a:pPr>
            <a:r>
              <a:rPr b="1" lang="en" sz="1200">
                <a:solidFill>
                  <a:srgbClr val="434343"/>
                </a:solidFill>
                <a:latin typeface="Montserrat"/>
                <a:ea typeface="Montserrat"/>
                <a:cs typeface="Montserrat"/>
                <a:sym typeface="Montserrat"/>
              </a:rPr>
              <a:t>94</a:t>
            </a:r>
            <a:r>
              <a:rPr lang="en" sz="1200">
                <a:solidFill>
                  <a:srgbClr val="434343"/>
                </a:solidFill>
                <a:latin typeface="Montserrat"/>
                <a:ea typeface="Montserrat"/>
                <a:cs typeface="Montserrat"/>
                <a:sym typeface="Montserrat"/>
              </a:rPr>
              <a:t> Teams</a:t>
            </a:r>
          </a:p>
          <a:p>
            <a:pPr lvl="0" rtl="0" algn="ctr">
              <a:lnSpc>
                <a:spcPct val="115000"/>
              </a:lnSpc>
              <a:spcBef>
                <a:spcPts val="0"/>
              </a:spcBef>
              <a:buNone/>
            </a:pPr>
            <a:r>
              <a:rPr b="1" lang="en" sz="1200">
                <a:solidFill>
                  <a:srgbClr val="434343"/>
                </a:solidFill>
                <a:latin typeface="Montserrat"/>
                <a:ea typeface="Montserrat"/>
                <a:cs typeface="Montserrat"/>
                <a:sym typeface="Montserrat"/>
              </a:rPr>
              <a:t>296 </a:t>
            </a:r>
            <a:r>
              <a:rPr lang="en" sz="1200">
                <a:solidFill>
                  <a:srgbClr val="434343"/>
                </a:solidFill>
                <a:latin typeface="Montserrat"/>
                <a:ea typeface="Montserrat"/>
                <a:cs typeface="Montserrat"/>
                <a:sym typeface="Montserrat"/>
              </a:rPr>
              <a:t>Students</a:t>
            </a:r>
          </a:p>
          <a:p>
            <a:pPr lvl="0" rtl="0" algn="ctr">
              <a:lnSpc>
                <a:spcPct val="115000"/>
              </a:lnSpc>
              <a:spcBef>
                <a:spcPts val="0"/>
              </a:spcBef>
              <a:buNone/>
            </a:pPr>
            <a:r>
              <a:rPr b="1" lang="en" sz="1200">
                <a:solidFill>
                  <a:srgbClr val="434343"/>
                </a:solidFill>
                <a:latin typeface="Montserrat"/>
                <a:ea typeface="Montserrat"/>
                <a:cs typeface="Montserrat"/>
                <a:sym typeface="Montserrat"/>
              </a:rPr>
              <a:t>54</a:t>
            </a:r>
            <a:r>
              <a:rPr lang="en" sz="1200">
                <a:solidFill>
                  <a:srgbClr val="434343"/>
                </a:solidFill>
                <a:latin typeface="Montserrat"/>
                <a:ea typeface="Montserrat"/>
                <a:cs typeface="Montserrat"/>
                <a:sym typeface="Montserrat"/>
              </a:rPr>
              <a:t> Games</a:t>
            </a:r>
          </a:p>
        </p:txBody>
      </p:sp>
      <p:sp>
        <p:nvSpPr>
          <p:cNvPr id="327" name="Shape 327"/>
          <p:cNvSpPr txBox="1"/>
          <p:nvPr/>
        </p:nvSpPr>
        <p:spPr>
          <a:xfrm>
            <a:off x="2533012" y="4607145"/>
            <a:ext cx="1559400" cy="328499"/>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rgbClr val="FFFFFF"/>
                </a:solidFill>
                <a:latin typeface="Montserrat"/>
                <a:ea typeface="Montserrat"/>
                <a:cs typeface="Montserrat"/>
                <a:sym typeface="Montserrat"/>
              </a:rPr>
              <a:t>Oct 2011</a:t>
            </a:r>
          </a:p>
        </p:txBody>
      </p:sp>
      <p:sp>
        <p:nvSpPr>
          <p:cNvPr id="328" name="Shape 328"/>
          <p:cNvSpPr/>
          <p:nvPr/>
        </p:nvSpPr>
        <p:spPr>
          <a:xfrm>
            <a:off x="823125" y="3315200"/>
            <a:ext cx="1405200" cy="1775100"/>
          </a:xfrm>
          <a:prstGeom prst="roundRect">
            <a:avLst>
              <a:gd fmla="val 16667" name="adj"/>
            </a:avLst>
          </a:prstGeom>
          <a:noFill/>
          <a:ln cap="flat" cmpd="sng" w="19050">
            <a:solidFill>
              <a:srgbClr val="40404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29" name="Shape 329"/>
          <p:cNvSpPr txBox="1"/>
          <p:nvPr/>
        </p:nvSpPr>
        <p:spPr>
          <a:xfrm>
            <a:off x="905037" y="3315202"/>
            <a:ext cx="1248000" cy="497700"/>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434343"/>
                </a:solidFill>
                <a:latin typeface="Montserrat"/>
                <a:ea typeface="Montserrat"/>
                <a:cs typeface="Montserrat"/>
                <a:sym typeface="Montserrat"/>
              </a:rPr>
              <a:t>GCA</a:t>
            </a:r>
          </a:p>
        </p:txBody>
      </p:sp>
      <p:sp>
        <p:nvSpPr>
          <p:cNvPr id="330" name="Shape 330"/>
          <p:cNvSpPr txBox="1"/>
          <p:nvPr/>
        </p:nvSpPr>
        <p:spPr>
          <a:xfrm>
            <a:off x="332175" y="3536481"/>
            <a:ext cx="2363400" cy="4977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rgbClr val="434343"/>
                </a:solidFill>
                <a:latin typeface="Montserrat"/>
                <a:ea typeface="Montserrat"/>
                <a:cs typeface="Montserrat"/>
                <a:sym typeface="Montserrat"/>
              </a:rPr>
              <a:t>Mar 2011</a:t>
            </a:r>
          </a:p>
        </p:txBody>
      </p:sp>
      <p:sp>
        <p:nvSpPr>
          <p:cNvPr id="331" name="Shape 331"/>
          <p:cNvSpPr txBox="1"/>
          <p:nvPr/>
        </p:nvSpPr>
        <p:spPr>
          <a:xfrm>
            <a:off x="2927652" y="3224470"/>
            <a:ext cx="1248000" cy="497700"/>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434343"/>
                </a:solidFill>
                <a:latin typeface="Montserrat"/>
                <a:ea typeface="Montserrat"/>
                <a:cs typeface="Montserrat"/>
                <a:sym typeface="Montserrat"/>
              </a:rPr>
              <a:t>GCA</a:t>
            </a:r>
            <a:r>
              <a:rPr b="1" baseline="30000" lang="en" sz="1800">
                <a:solidFill>
                  <a:srgbClr val="434343"/>
                </a:solidFill>
                <a:latin typeface="Montserrat"/>
                <a:ea typeface="Montserrat"/>
                <a:cs typeface="Montserrat"/>
                <a:sym typeface="Montserrat"/>
              </a:rPr>
              <a:t>2</a:t>
            </a:r>
          </a:p>
        </p:txBody>
      </p:sp>
      <p:sp>
        <p:nvSpPr>
          <p:cNvPr id="332" name="Shape 332"/>
          <p:cNvSpPr txBox="1"/>
          <p:nvPr/>
        </p:nvSpPr>
        <p:spPr>
          <a:xfrm>
            <a:off x="2303608" y="3603707"/>
            <a:ext cx="2363400" cy="4977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rgbClr val="434343"/>
                </a:solidFill>
                <a:latin typeface="Montserrat"/>
                <a:ea typeface="Montserrat"/>
                <a:cs typeface="Montserrat"/>
                <a:sym typeface="Montserrat"/>
              </a:rPr>
              <a:t>Oct 2011</a:t>
            </a:r>
          </a:p>
        </p:txBody>
      </p:sp>
      <p:sp>
        <p:nvSpPr>
          <p:cNvPr id="333" name="Shape 333"/>
          <p:cNvSpPr txBox="1"/>
          <p:nvPr/>
        </p:nvSpPr>
        <p:spPr>
          <a:xfrm>
            <a:off x="4407736" y="3496100"/>
            <a:ext cx="2363400" cy="4977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rgbClr val="434343"/>
                </a:solidFill>
                <a:latin typeface="Montserrat"/>
                <a:ea typeface="Montserrat"/>
                <a:cs typeface="Montserrat"/>
                <a:sym typeface="Montserrat"/>
              </a:rPr>
              <a:t>Sept 2012</a:t>
            </a:r>
          </a:p>
        </p:txBody>
      </p:sp>
      <p:sp>
        <p:nvSpPr>
          <p:cNvPr id="334" name="Shape 334"/>
          <p:cNvSpPr txBox="1"/>
          <p:nvPr/>
        </p:nvSpPr>
        <p:spPr>
          <a:xfrm>
            <a:off x="4896181" y="3224464"/>
            <a:ext cx="1248000" cy="497700"/>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434343"/>
                </a:solidFill>
                <a:latin typeface="Montserrat"/>
                <a:ea typeface="Montserrat"/>
                <a:cs typeface="Montserrat"/>
                <a:sym typeface="Montserrat"/>
              </a:rPr>
              <a:t>GCA</a:t>
            </a:r>
            <a:r>
              <a:rPr b="1" baseline="30000" lang="en" sz="1800">
                <a:solidFill>
                  <a:srgbClr val="434343"/>
                </a:solidFill>
                <a:latin typeface="Montserrat"/>
                <a:ea typeface="Montserrat"/>
                <a:cs typeface="Montserrat"/>
                <a:sym typeface="Montserrat"/>
              </a:rPr>
              <a:t>3</a:t>
            </a:r>
          </a:p>
        </p:txBody>
      </p:sp>
      <p:sp>
        <p:nvSpPr>
          <p:cNvPr id="335" name="Shape 335"/>
          <p:cNvSpPr txBox="1"/>
          <p:nvPr/>
        </p:nvSpPr>
        <p:spPr>
          <a:xfrm>
            <a:off x="7027484" y="3261254"/>
            <a:ext cx="1248000" cy="497700"/>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434343"/>
                </a:solidFill>
                <a:latin typeface="Montserrat"/>
                <a:ea typeface="Montserrat"/>
                <a:cs typeface="Montserrat"/>
                <a:sym typeface="Montserrat"/>
              </a:rPr>
              <a:t>GCA</a:t>
            </a:r>
            <a:r>
              <a:rPr b="1" baseline="30000" lang="en" sz="1800">
                <a:solidFill>
                  <a:srgbClr val="434343"/>
                </a:solidFill>
                <a:latin typeface="Montserrat"/>
                <a:ea typeface="Montserrat"/>
                <a:cs typeface="Montserrat"/>
                <a:sym typeface="Montserrat"/>
              </a:rPr>
              <a:t>4</a:t>
            </a:r>
          </a:p>
        </p:txBody>
      </p:sp>
      <p:sp>
        <p:nvSpPr>
          <p:cNvPr id="336" name="Shape 336"/>
          <p:cNvSpPr txBox="1"/>
          <p:nvPr/>
        </p:nvSpPr>
        <p:spPr>
          <a:xfrm>
            <a:off x="6373351" y="3521542"/>
            <a:ext cx="2363400" cy="4977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rgbClr val="434343"/>
                </a:solidFill>
                <a:latin typeface="Montserrat"/>
                <a:ea typeface="Montserrat"/>
                <a:cs typeface="Montserrat"/>
                <a:sym typeface="Montserrat"/>
              </a:rPr>
              <a:t>Jan 2014</a:t>
            </a:r>
          </a:p>
        </p:txBody>
      </p:sp>
      <p:cxnSp>
        <p:nvCxnSpPr>
          <p:cNvPr id="337" name="Shape 337"/>
          <p:cNvCxnSpPr/>
          <p:nvPr/>
        </p:nvCxnSpPr>
        <p:spPr>
          <a:xfrm>
            <a:off x="1950" y="3961109"/>
            <a:ext cx="830699" cy="1199"/>
          </a:xfrm>
          <a:prstGeom prst="straightConnector1">
            <a:avLst/>
          </a:prstGeom>
          <a:noFill/>
          <a:ln cap="flat" cmpd="sng" w="28575">
            <a:solidFill>
              <a:srgbClr val="666666"/>
            </a:solidFill>
            <a:prstDash val="solid"/>
            <a:round/>
            <a:headEnd len="lg" w="lg" type="none"/>
            <a:tailEnd len="lg" w="lg" type="none"/>
          </a:ln>
        </p:spPr>
      </p:cxnSp>
      <p:sp>
        <p:nvSpPr>
          <p:cNvPr id="338" name="Shape 338"/>
          <p:cNvSpPr/>
          <p:nvPr/>
        </p:nvSpPr>
        <p:spPr>
          <a:xfrm>
            <a:off x="2849050" y="3315200"/>
            <a:ext cx="1405200" cy="1291799"/>
          </a:xfrm>
          <a:prstGeom prst="roundRect">
            <a:avLst>
              <a:gd fmla="val 16667" name="adj"/>
            </a:avLst>
          </a:prstGeom>
          <a:noFill/>
          <a:ln cap="flat" cmpd="sng" w="19050">
            <a:solidFill>
              <a:srgbClr val="40404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39" name="Shape 339"/>
          <p:cNvSpPr/>
          <p:nvPr/>
        </p:nvSpPr>
        <p:spPr>
          <a:xfrm>
            <a:off x="4886825" y="3315800"/>
            <a:ext cx="1405200" cy="1291799"/>
          </a:xfrm>
          <a:prstGeom prst="roundRect">
            <a:avLst>
              <a:gd fmla="val 16667" name="adj"/>
            </a:avLst>
          </a:prstGeom>
          <a:noFill/>
          <a:ln cap="flat" cmpd="sng" w="19050">
            <a:solidFill>
              <a:srgbClr val="40404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40" name="Shape 340"/>
          <p:cNvSpPr/>
          <p:nvPr/>
        </p:nvSpPr>
        <p:spPr>
          <a:xfrm>
            <a:off x="6924600" y="3315800"/>
            <a:ext cx="1405200" cy="1775100"/>
          </a:xfrm>
          <a:prstGeom prst="roundRect">
            <a:avLst>
              <a:gd fmla="val 16667" name="adj"/>
            </a:avLst>
          </a:prstGeom>
          <a:noFill/>
          <a:ln cap="flat" cmpd="sng" w="19050">
            <a:solidFill>
              <a:srgbClr val="40404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cxnSp>
        <p:nvCxnSpPr>
          <p:cNvPr id="341" name="Shape 341"/>
          <p:cNvCxnSpPr>
            <a:endCxn id="338" idx="1"/>
          </p:cNvCxnSpPr>
          <p:nvPr/>
        </p:nvCxnSpPr>
        <p:spPr>
          <a:xfrm>
            <a:off x="2228349" y="3961099"/>
            <a:ext cx="620700" cy="0"/>
          </a:xfrm>
          <a:prstGeom prst="straightConnector1">
            <a:avLst/>
          </a:prstGeom>
          <a:noFill/>
          <a:ln cap="flat" cmpd="sng" w="28575">
            <a:solidFill>
              <a:srgbClr val="666666"/>
            </a:solidFill>
            <a:prstDash val="solid"/>
            <a:round/>
            <a:headEnd len="lg" w="lg" type="none"/>
            <a:tailEnd len="lg" w="lg" type="none"/>
          </a:ln>
        </p:spPr>
      </p:cxnSp>
      <p:cxnSp>
        <p:nvCxnSpPr>
          <p:cNvPr id="342" name="Shape 342"/>
          <p:cNvCxnSpPr>
            <a:stCxn id="338" idx="3"/>
            <a:endCxn id="339" idx="1"/>
          </p:cNvCxnSpPr>
          <p:nvPr/>
        </p:nvCxnSpPr>
        <p:spPr>
          <a:xfrm>
            <a:off x="4254250" y="3961099"/>
            <a:ext cx="632700" cy="600"/>
          </a:xfrm>
          <a:prstGeom prst="straightConnector1">
            <a:avLst/>
          </a:prstGeom>
          <a:noFill/>
          <a:ln cap="flat" cmpd="sng" w="28575">
            <a:solidFill>
              <a:srgbClr val="666666"/>
            </a:solidFill>
            <a:prstDash val="solid"/>
            <a:round/>
            <a:headEnd len="lg" w="lg" type="none"/>
            <a:tailEnd len="lg" w="lg" type="none"/>
          </a:ln>
        </p:spPr>
      </p:cxnSp>
      <p:cxnSp>
        <p:nvCxnSpPr>
          <p:cNvPr id="343" name="Shape 343"/>
          <p:cNvCxnSpPr/>
          <p:nvPr/>
        </p:nvCxnSpPr>
        <p:spPr>
          <a:xfrm>
            <a:off x="6292025" y="3960800"/>
            <a:ext cx="632699" cy="599"/>
          </a:xfrm>
          <a:prstGeom prst="straightConnector1">
            <a:avLst/>
          </a:prstGeom>
          <a:noFill/>
          <a:ln cap="flat" cmpd="sng" w="28575">
            <a:solidFill>
              <a:srgbClr val="666666"/>
            </a:solidFill>
            <a:prstDash val="solid"/>
            <a:round/>
            <a:headEnd len="lg" w="lg" type="none"/>
            <a:tailEnd len="lg" w="lg" type="none"/>
          </a:ln>
        </p:spPr>
      </p:cxnSp>
      <p:cxnSp>
        <p:nvCxnSpPr>
          <p:cNvPr id="344" name="Shape 344"/>
          <p:cNvCxnSpPr/>
          <p:nvPr/>
        </p:nvCxnSpPr>
        <p:spPr>
          <a:xfrm>
            <a:off x="8329800" y="3960509"/>
            <a:ext cx="830699" cy="1199"/>
          </a:xfrm>
          <a:prstGeom prst="straightConnector1">
            <a:avLst/>
          </a:prstGeom>
          <a:noFill/>
          <a:ln cap="flat" cmpd="sng" w="28575">
            <a:solidFill>
              <a:srgbClr val="666666"/>
            </a:solidFill>
            <a:prstDash val="solid"/>
            <a:round/>
            <a:headEnd len="lg" w="lg" type="none"/>
            <a:tailEnd len="lg" w="lg" type="none"/>
          </a:ln>
        </p:spPr>
      </p:cxn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8" name="Shape 348"/>
        <p:cNvGrpSpPr/>
        <p:nvPr/>
      </p:nvGrpSpPr>
      <p:grpSpPr>
        <a:xfrm>
          <a:off x="0" y="0"/>
          <a:ext cx="0" cy="0"/>
          <a:chOff x="0" y="0"/>
          <a:chExt cx="0" cy="0"/>
        </a:xfrm>
      </p:grpSpPr>
      <p:sp>
        <p:nvSpPr>
          <p:cNvPr id="349" name="Shape 349"/>
          <p:cNvSpPr/>
          <p:nvPr/>
        </p:nvSpPr>
        <p:spPr>
          <a:xfrm>
            <a:off x="0" y="1591350"/>
            <a:ext cx="5908185" cy="2013977"/>
          </a:xfrm>
          <a:custGeom>
            <a:pathLst>
              <a:path extrusionOk="0" h="99554" w="243737">
                <a:moveTo>
                  <a:pt x="229836" y="463"/>
                </a:moveTo>
                <a:lnTo>
                  <a:pt x="0" y="0"/>
                </a:lnTo>
                <a:lnTo>
                  <a:pt x="0" y="99554"/>
                </a:lnTo>
                <a:lnTo>
                  <a:pt x="231226" y="99554"/>
                </a:lnTo>
                <a:lnTo>
                  <a:pt x="231226" y="62947"/>
                </a:lnTo>
                <a:lnTo>
                  <a:pt x="243737" y="50436"/>
                </a:lnTo>
                <a:lnTo>
                  <a:pt x="229604" y="36303"/>
                </a:lnTo>
                <a:close/>
              </a:path>
            </a:pathLst>
          </a:custGeom>
          <a:solidFill>
            <a:srgbClr val="19D1C3"/>
          </a:solidFill>
          <a:ln cap="flat" cmpd="sng" w="19050">
            <a:solidFill>
              <a:srgbClr val="19D1C3"/>
            </a:solidFill>
            <a:prstDash val="solid"/>
            <a:round/>
            <a:headEnd len="lg" w="lg" type="none"/>
            <a:tailEnd len="lg" w="lg" type="none"/>
          </a:ln>
        </p:spPr>
      </p:sp>
      <p:sp>
        <p:nvSpPr>
          <p:cNvPr id="350" name="Shape 350"/>
          <p:cNvSpPr txBox="1"/>
          <p:nvPr/>
        </p:nvSpPr>
        <p:spPr>
          <a:xfrm>
            <a:off x="2780275" y="4124075"/>
            <a:ext cx="474899" cy="2433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351" name="Shape 351"/>
          <p:cNvSpPr txBox="1"/>
          <p:nvPr>
            <p:ph idx="1" type="body"/>
          </p:nvPr>
        </p:nvSpPr>
        <p:spPr>
          <a:xfrm>
            <a:off x="302425" y="1682262"/>
            <a:ext cx="5031299" cy="2083500"/>
          </a:xfrm>
          <a:prstGeom prst="rect">
            <a:avLst/>
          </a:prstGeom>
        </p:spPr>
        <p:txBody>
          <a:bodyPr anchorCtr="0" anchor="t" bIns="91425" lIns="91425" rIns="91425" tIns="91425">
            <a:noAutofit/>
          </a:bodyPr>
          <a:lstStyle/>
          <a:p>
            <a:pPr lvl="0" rtl="0" algn="r">
              <a:lnSpc>
                <a:spcPct val="115000"/>
              </a:lnSpc>
              <a:spcBef>
                <a:spcPts val="0"/>
              </a:spcBef>
              <a:buNone/>
            </a:pPr>
            <a:r>
              <a:rPr lang="en" sz="1400">
                <a:solidFill>
                  <a:srgbClr val="FFFFFF"/>
                </a:solidFill>
                <a:latin typeface="Montserrat"/>
                <a:ea typeface="Montserrat"/>
                <a:cs typeface="Montserrat"/>
                <a:sym typeface="Montserrat"/>
              </a:rPr>
              <a:t>“</a:t>
            </a:r>
            <a:r>
              <a:rPr lang="en" sz="1400">
                <a:solidFill>
                  <a:srgbClr val="FFFFFF"/>
                </a:solidFill>
              </a:rPr>
              <a:t>The appathon, in my opinion, was the best way to really put all the information we studied and practiced during class hours into something physical and concrete, something that could be measured and judged in the real world and see what we could accomplish as a team.</a:t>
            </a:r>
            <a:r>
              <a:rPr lang="en" sz="1400">
                <a:solidFill>
                  <a:srgbClr val="FFFFFF"/>
                </a:solidFill>
                <a:latin typeface="Montserrat"/>
                <a:ea typeface="Montserrat"/>
                <a:cs typeface="Montserrat"/>
                <a:sym typeface="Montserrat"/>
              </a:rPr>
              <a:t>”</a:t>
            </a:r>
          </a:p>
          <a:p>
            <a:pPr lvl="0" rtl="0" algn="r">
              <a:lnSpc>
                <a:spcPct val="115000"/>
              </a:lnSpc>
              <a:spcBef>
                <a:spcPts val="0"/>
              </a:spcBef>
              <a:buNone/>
            </a:pPr>
            <a:r>
              <a:t/>
            </a:r>
            <a:endParaRPr sz="1400">
              <a:solidFill>
                <a:srgbClr val="FFFFFF"/>
              </a:solidFill>
              <a:latin typeface="Montserrat"/>
              <a:ea typeface="Montserrat"/>
              <a:cs typeface="Montserrat"/>
              <a:sym typeface="Montserrat"/>
            </a:endParaRPr>
          </a:p>
        </p:txBody>
      </p:sp>
      <p:sp>
        <p:nvSpPr>
          <p:cNvPr id="352" name="Shape 352"/>
          <p:cNvSpPr txBox="1"/>
          <p:nvPr>
            <p:ph idx="12" type="sldNum"/>
          </p:nvPr>
        </p:nvSpPr>
        <p:spPr>
          <a:xfrm>
            <a:off x="8556800" y="9875"/>
            <a:ext cx="587100" cy="3090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353" name="Shape 353"/>
          <p:cNvSpPr/>
          <p:nvPr/>
        </p:nvSpPr>
        <p:spPr>
          <a:xfrm rot="10800000">
            <a:off x="8506699" y="-50"/>
            <a:ext cx="637200" cy="637200"/>
          </a:xfrm>
          <a:prstGeom prst="rtTriangle">
            <a:avLst/>
          </a:prstGeom>
          <a:solidFill>
            <a:srgbClr val="19D1C3"/>
          </a:solidFill>
          <a:ln>
            <a:noFill/>
          </a:ln>
        </p:spPr>
        <p:txBody>
          <a:bodyPr anchorCtr="0" anchor="ctr" bIns="91425" lIns="91425" rIns="91425" tIns="91425">
            <a:noAutofit/>
          </a:bodyPr>
          <a:lstStyle/>
          <a:p>
            <a:pPr>
              <a:spcBef>
                <a:spcPts val="0"/>
              </a:spcBef>
              <a:buNone/>
            </a:pPr>
            <a:r>
              <a:t/>
            </a:r>
            <a:endParaRPr/>
          </a:p>
        </p:txBody>
      </p:sp>
      <p:sp>
        <p:nvSpPr>
          <p:cNvPr id="354" name="Shape 354"/>
          <p:cNvSpPr/>
          <p:nvPr/>
        </p:nvSpPr>
        <p:spPr>
          <a:xfrm>
            <a:off x="0" y="3877350"/>
            <a:ext cx="5908185" cy="1533380"/>
          </a:xfrm>
          <a:custGeom>
            <a:pathLst>
              <a:path extrusionOk="0" h="99554" w="243737">
                <a:moveTo>
                  <a:pt x="229836" y="463"/>
                </a:moveTo>
                <a:lnTo>
                  <a:pt x="0" y="0"/>
                </a:lnTo>
                <a:lnTo>
                  <a:pt x="0" y="99554"/>
                </a:lnTo>
                <a:lnTo>
                  <a:pt x="231226" y="99554"/>
                </a:lnTo>
                <a:lnTo>
                  <a:pt x="231226" y="62947"/>
                </a:lnTo>
                <a:lnTo>
                  <a:pt x="243737" y="50436"/>
                </a:lnTo>
                <a:lnTo>
                  <a:pt x="229604" y="36303"/>
                </a:lnTo>
                <a:close/>
              </a:path>
            </a:pathLst>
          </a:custGeom>
          <a:solidFill>
            <a:srgbClr val="19D1C3"/>
          </a:solidFill>
          <a:ln cap="flat" cmpd="sng" w="19050">
            <a:solidFill>
              <a:srgbClr val="19D1C3"/>
            </a:solidFill>
            <a:prstDash val="solid"/>
            <a:round/>
            <a:headEnd len="lg" w="lg" type="none"/>
            <a:tailEnd len="lg" w="lg" type="none"/>
          </a:ln>
        </p:spPr>
      </p:sp>
      <p:sp>
        <p:nvSpPr>
          <p:cNvPr id="355" name="Shape 355"/>
          <p:cNvSpPr txBox="1"/>
          <p:nvPr>
            <p:ph idx="2" type="body"/>
          </p:nvPr>
        </p:nvSpPr>
        <p:spPr>
          <a:xfrm>
            <a:off x="302425" y="3968262"/>
            <a:ext cx="5031299" cy="2083500"/>
          </a:xfrm>
          <a:prstGeom prst="rect">
            <a:avLst/>
          </a:prstGeom>
        </p:spPr>
        <p:txBody>
          <a:bodyPr anchorCtr="0" anchor="t" bIns="91425" lIns="91425" rIns="91425" tIns="91425">
            <a:noAutofit/>
          </a:bodyPr>
          <a:lstStyle/>
          <a:p>
            <a:pPr lvl="0" rtl="0" algn="r">
              <a:lnSpc>
                <a:spcPct val="115000"/>
              </a:lnSpc>
              <a:spcBef>
                <a:spcPts val="0"/>
              </a:spcBef>
              <a:buNone/>
            </a:pPr>
            <a:r>
              <a:rPr lang="en" sz="1400">
                <a:solidFill>
                  <a:srgbClr val="FFFFFF"/>
                </a:solidFill>
              </a:rPr>
              <a:t>“You can take courses and develop your programming knowledge, but in a competition you have to think on your feet and troubleshoot quickly – those are very valuable skills”</a:t>
            </a:r>
          </a:p>
          <a:p>
            <a:pPr lvl="0" rtl="0" algn="r">
              <a:lnSpc>
                <a:spcPct val="115000"/>
              </a:lnSpc>
              <a:spcBef>
                <a:spcPts val="0"/>
              </a:spcBef>
              <a:buNone/>
            </a:pPr>
            <a:r>
              <a:t/>
            </a:r>
            <a:endParaRPr sz="1400">
              <a:solidFill>
                <a:srgbClr val="FFFFFF"/>
              </a:solidFill>
              <a:latin typeface="Montserrat"/>
              <a:ea typeface="Montserrat"/>
              <a:cs typeface="Montserrat"/>
              <a:sym typeface="Montserrat"/>
            </a:endParaRPr>
          </a:p>
        </p:txBody>
      </p:sp>
      <p:sp>
        <p:nvSpPr>
          <p:cNvPr id="356" name="Shape 356"/>
          <p:cNvSpPr txBox="1"/>
          <p:nvPr>
            <p:ph idx="3" type="body"/>
          </p:nvPr>
        </p:nvSpPr>
        <p:spPr>
          <a:xfrm>
            <a:off x="5927875" y="4116175"/>
            <a:ext cx="2578800" cy="716400"/>
          </a:xfrm>
          <a:prstGeom prst="rect">
            <a:avLst/>
          </a:prstGeom>
        </p:spPr>
        <p:txBody>
          <a:bodyPr anchorCtr="0" anchor="t" bIns="91425" lIns="91425" rIns="91425" tIns="91425">
            <a:noAutofit/>
          </a:bodyPr>
          <a:lstStyle/>
          <a:p>
            <a:pPr lvl="0" rtl="0" algn="ctr">
              <a:lnSpc>
                <a:spcPct val="115000"/>
              </a:lnSpc>
              <a:spcBef>
                <a:spcPts val="0"/>
              </a:spcBef>
              <a:buNone/>
            </a:pPr>
            <a:r>
              <a:rPr lang="en" sz="1400">
                <a:solidFill>
                  <a:srgbClr val="B919D1"/>
                </a:solidFill>
              </a:rPr>
              <a:t>Professor of Physics &amp; Computer Science at Laurier University</a:t>
            </a:r>
          </a:p>
        </p:txBody>
      </p:sp>
      <p:sp>
        <p:nvSpPr>
          <p:cNvPr id="357" name="Shape 357"/>
          <p:cNvSpPr txBox="1"/>
          <p:nvPr>
            <p:ph idx="4" type="body"/>
          </p:nvPr>
        </p:nvSpPr>
        <p:spPr>
          <a:xfrm>
            <a:off x="6156475" y="2287672"/>
            <a:ext cx="2917799" cy="716400"/>
          </a:xfrm>
          <a:prstGeom prst="rect">
            <a:avLst/>
          </a:prstGeom>
        </p:spPr>
        <p:txBody>
          <a:bodyPr anchorCtr="0" anchor="t" bIns="91425" lIns="91425" rIns="91425" tIns="91425">
            <a:noAutofit/>
          </a:bodyPr>
          <a:lstStyle/>
          <a:p>
            <a:pPr lvl="0" rtl="0">
              <a:lnSpc>
                <a:spcPct val="115000"/>
              </a:lnSpc>
              <a:spcBef>
                <a:spcPts val="0"/>
              </a:spcBef>
              <a:buNone/>
            </a:pPr>
            <a:r>
              <a:rPr lang="en">
                <a:solidFill>
                  <a:srgbClr val="B919D1"/>
                </a:solidFill>
              </a:rPr>
              <a:t>GCA Participant</a:t>
            </a:r>
          </a:p>
        </p:txBody>
      </p:sp>
      <p:sp>
        <p:nvSpPr>
          <p:cNvPr id="358" name="Shape 358"/>
          <p:cNvSpPr txBox="1"/>
          <p:nvPr>
            <p:ph idx="5" type="sldNum"/>
          </p:nvPr>
        </p:nvSpPr>
        <p:spPr>
          <a:xfrm>
            <a:off x="8556800" y="9875"/>
            <a:ext cx="587100" cy="3090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359" name="Shape 359"/>
          <p:cNvSpPr txBox="1"/>
          <p:nvPr>
            <p:ph type="title"/>
          </p:nvPr>
        </p:nvSpPr>
        <p:spPr>
          <a:xfrm>
            <a:off x="0" y="9875"/>
            <a:ext cx="9144000" cy="1143299"/>
          </a:xfrm>
          <a:prstGeom prst="rect">
            <a:avLst/>
          </a:prstGeom>
        </p:spPr>
        <p:txBody>
          <a:bodyPr anchorCtr="0" anchor="b" bIns="91425" lIns="91425" rIns="91425" tIns="91425">
            <a:noAutofit/>
          </a:bodyPr>
          <a:lstStyle/>
          <a:p>
            <a:pPr lvl="0" rtl="0" algn="ctr">
              <a:spcBef>
                <a:spcPts val="0"/>
              </a:spcBef>
              <a:buNone/>
            </a:pPr>
            <a:r>
              <a:rPr lang="en"/>
              <a:t>Participant Experience</a:t>
            </a:r>
            <a:r>
              <a:rPr lang="en">
                <a:solidFill>
                  <a:srgbClr val="434343"/>
                </a:solidFill>
                <a:latin typeface="Montserrat"/>
                <a:ea typeface="Montserrat"/>
                <a:cs typeface="Montserrat"/>
                <a:sym typeface="Montserrat"/>
              </a:rPr>
              <a:t> </a:t>
            </a: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407" name="Shape 407"/>
        <p:cNvGrpSpPr/>
        <p:nvPr/>
      </p:nvGrpSpPr>
      <p:grpSpPr>
        <a:xfrm>
          <a:off x="0" y="0"/>
          <a:ext cx="0" cy="0"/>
          <a:chOff x="0" y="0"/>
          <a:chExt cx="0" cy="0"/>
        </a:xfrm>
      </p:grpSpPr>
      <p:sp>
        <p:nvSpPr>
          <p:cNvPr id="408" name="Shape 408"/>
          <p:cNvSpPr/>
          <p:nvPr/>
        </p:nvSpPr>
        <p:spPr>
          <a:xfrm>
            <a:off x="465300" y="2226300"/>
            <a:ext cx="8213399" cy="2405400"/>
          </a:xfrm>
          <a:prstGeom prst="rect">
            <a:avLst/>
          </a:prstGeom>
          <a:noFill/>
          <a:ln cap="flat" cmpd="sng" w="7620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09" name="Shape 409"/>
          <p:cNvSpPr txBox="1"/>
          <p:nvPr/>
        </p:nvSpPr>
        <p:spPr>
          <a:xfrm>
            <a:off x="0" y="2773800"/>
            <a:ext cx="9144000" cy="1310400"/>
          </a:xfrm>
          <a:prstGeom prst="rect">
            <a:avLst/>
          </a:prstGeom>
          <a:noFill/>
          <a:ln>
            <a:noFill/>
          </a:ln>
        </p:spPr>
        <p:txBody>
          <a:bodyPr anchorCtr="0" anchor="ctr" bIns="91425" lIns="91425" rIns="91425" tIns="91425">
            <a:noAutofit/>
          </a:bodyPr>
          <a:lstStyle/>
          <a:p>
            <a:pPr lvl="0" rtl="0" algn="ctr">
              <a:spcBef>
                <a:spcPts val="0"/>
              </a:spcBef>
              <a:buNone/>
            </a:pPr>
            <a:r>
              <a:rPr lang="en" sz="4000">
                <a:solidFill>
                  <a:srgbClr val="FFFFFF"/>
                </a:solidFill>
                <a:latin typeface="Montserrat"/>
                <a:ea typeface="Montserrat"/>
                <a:cs typeface="Montserrat"/>
                <a:sym typeface="Montserrat"/>
              </a:rPr>
              <a:t>THANK YOU FOR YOUR TIME</a:t>
            </a:r>
          </a:p>
          <a:p>
            <a:pPr lvl="0" rtl="0" algn="ctr">
              <a:spcBef>
                <a:spcPts val="0"/>
              </a:spcBef>
              <a:buNone/>
            </a:pPr>
            <a:r>
              <a:rPr lang="en" sz="3000">
                <a:solidFill>
                  <a:schemeClr val="lt1"/>
                </a:solidFill>
                <a:latin typeface="Montserrat"/>
                <a:ea typeface="Montserrat"/>
                <a:cs typeface="Montserrat"/>
                <a:sym typeface="Montserrat"/>
              </a:rPr>
              <a:t>We’re excited to work with you!</a:t>
            </a:r>
          </a:p>
        </p:txBody>
      </p:sp>
      <p:pic>
        <p:nvPicPr>
          <p:cNvPr id="410" name="Shape 410"/>
          <p:cNvPicPr preferRelativeResize="0"/>
          <p:nvPr/>
        </p:nvPicPr>
        <p:blipFill>
          <a:blip r:embed="rId4">
            <a:alphaModFix/>
          </a:blip>
          <a:stretch>
            <a:fillRect/>
          </a:stretch>
        </p:blipFill>
        <p:spPr>
          <a:xfrm>
            <a:off x="3201175" y="5734933"/>
            <a:ext cx="2741653" cy="555148"/>
          </a:xfrm>
          <a:prstGeom prst="rect">
            <a:avLst/>
          </a:prstGeom>
          <a:noFill/>
          <a:ln>
            <a:noFill/>
          </a:ln>
        </p:spPr>
      </p:pic>
      <p:sp>
        <p:nvSpPr>
          <p:cNvPr id="411" name="Shape 411"/>
          <p:cNvSpPr txBox="1"/>
          <p:nvPr/>
        </p:nvSpPr>
        <p:spPr>
          <a:xfrm>
            <a:off x="3135696" y="6227184"/>
            <a:ext cx="2933099" cy="3945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rgbClr val="FFFFFF"/>
                </a:solidFill>
                <a:latin typeface="Montserrat"/>
                <a:ea typeface="Montserrat"/>
                <a:cs typeface="Montserrat"/>
                <a:sym typeface="Montserrat"/>
              </a:rPr>
              <a:t>Patti Mikula, Co-Founder &amp; CEO</a:t>
            </a:r>
          </a:p>
          <a:p>
            <a:pPr lvl="0" rtl="0" algn="ctr">
              <a:spcBef>
                <a:spcPts val="0"/>
              </a:spcBef>
              <a:buNone/>
            </a:pPr>
            <a:r>
              <a:rPr lang="en" sz="1200">
                <a:solidFill>
                  <a:srgbClr val="FFFFFF"/>
                </a:solidFill>
                <a:latin typeface="Montserrat"/>
                <a:ea typeface="Montserrat"/>
                <a:cs typeface="Montserrat"/>
                <a:sym typeface="Montserrat"/>
              </a:rPr>
              <a:t>patti@hackworks.com</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 name="Shape 75"/>
        <p:cNvGrpSpPr/>
        <p:nvPr/>
      </p:nvGrpSpPr>
      <p:grpSpPr>
        <a:xfrm>
          <a:off x="0" y="0"/>
          <a:ext cx="0" cy="0"/>
          <a:chOff x="0" y="0"/>
          <a:chExt cx="0" cy="0"/>
        </a:xfrm>
      </p:grpSpPr>
      <p:sp>
        <p:nvSpPr>
          <p:cNvPr id="76" name="Shape 76"/>
          <p:cNvSpPr txBox="1"/>
          <p:nvPr>
            <p:ph idx="12" type="sldNum"/>
          </p:nvPr>
        </p:nvSpPr>
        <p:spPr>
          <a:xfrm>
            <a:off x="8595291" y="-76190"/>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77" name="Shape 77"/>
          <p:cNvSpPr txBox="1"/>
          <p:nvPr>
            <p:ph idx="1" type="body"/>
          </p:nvPr>
        </p:nvSpPr>
        <p:spPr>
          <a:xfrm>
            <a:off x="659925" y="1776600"/>
            <a:ext cx="3894299" cy="4562700"/>
          </a:xfrm>
          <a:prstGeom prst="rect">
            <a:avLst/>
          </a:prstGeom>
        </p:spPr>
        <p:txBody>
          <a:bodyPr anchorCtr="0" anchor="t" bIns="91425" lIns="91425" rIns="91425" tIns="91425">
            <a:noAutofit/>
          </a:bodyPr>
          <a:lstStyle/>
          <a:p>
            <a:pPr rtl="0" algn="just">
              <a:lnSpc>
                <a:spcPct val="200000"/>
              </a:lnSpc>
              <a:spcBef>
                <a:spcPts val="0"/>
              </a:spcBef>
              <a:buNone/>
            </a:pPr>
            <a:r>
              <a:rPr b="1" lang="en" sz="1400"/>
              <a:t>GCA Overview</a:t>
            </a:r>
            <a:r>
              <a:rPr b="1" lang="en" sz="1400">
                <a:solidFill>
                  <a:srgbClr val="B7B7B7"/>
                </a:solidFill>
              </a:rPr>
              <a:t>…………………………………………….. 3</a:t>
            </a:r>
          </a:p>
          <a:p>
            <a:pPr rtl="0" algn="just">
              <a:lnSpc>
                <a:spcPct val="200000"/>
              </a:lnSpc>
              <a:spcBef>
                <a:spcPts val="0"/>
              </a:spcBef>
              <a:buNone/>
            </a:pPr>
            <a:r>
              <a:rPr b="1" lang="en" sz="1400"/>
              <a:t>GCA Media Impact</a:t>
            </a:r>
            <a:r>
              <a:rPr b="1" lang="en" sz="1400">
                <a:solidFill>
                  <a:srgbClr val="CCCCCC"/>
                </a:solidFill>
              </a:rPr>
              <a:t>…………………………………….. 4</a:t>
            </a:r>
          </a:p>
          <a:p>
            <a:pPr rtl="0" algn="just">
              <a:lnSpc>
                <a:spcPct val="200000"/>
              </a:lnSpc>
              <a:spcBef>
                <a:spcPts val="0"/>
              </a:spcBef>
              <a:buNone/>
            </a:pPr>
            <a:r>
              <a:rPr b="1" lang="en" sz="1400"/>
              <a:t>GCA Participant Demographics </a:t>
            </a:r>
            <a:r>
              <a:rPr b="1" lang="en" sz="1400">
                <a:solidFill>
                  <a:srgbClr val="CCCCCC"/>
                </a:solidFill>
              </a:rPr>
              <a:t>………………5</a:t>
            </a:r>
          </a:p>
          <a:p>
            <a:pPr rtl="0" algn="just">
              <a:lnSpc>
                <a:spcPct val="200000"/>
              </a:lnSpc>
              <a:spcBef>
                <a:spcPts val="0"/>
              </a:spcBef>
              <a:buNone/>
            </a:pPr>
            <a:r>
              <a:rPr b="1" lang="en" sz="1400"/>
              <a:t>GCA5 Forecast</a:t>
            </a:r>
            <a:r>
              <a:rPr b="1" lang="en" sz="1400">
                <a:solidFill>
                  <a:srgbClr val="CCCCCC"/>
                </a:solidFill>
              </a:rPr>
              <a:t>..……………………………………………6</a:t>
            </a:r>
          </a:p>
          <a:p>
            <a:pPr rtl="0" algn="just">
              <a:lnSpc>
                <a:spcPct val="200000"/>
              </a:lnSpc>
              <a:spcBef>
                <a:spcPts val="0"/>
              </a:spcBef>
              <a:buNone/>
            </a:pPr>
            <a:r>
              <a:rPr b="1" lang="en" sz="1400"/>
              <a:t>GCA5 Value</a:t>
            </a:r>
            <a:r>
              <a:rPr b="1" lang="en" sz="1400">
                <a:solidFill>
                  <a:schemeClr val="lt2"/>
                </a:solidFill>
              </a:rPr>
              <a:t>..………………………………………………….7</a:t>
            </a:r>
          </a:p>
          <a:p>
            <a:pPr lvl="0" rtl="0" algn="just">
              <a:lnSpc>
                <a:spcPct val="200000"/>
              </a:lnSpc>
              <a:spcBef>
                <a:spcPts val="0"/>
              </a:spcBef>
              <a:buNone/>
            </a:pPr>
            <a:r>
              <a:rPr b="1" lang="en" sz="1400"/>
              <a:t>Platinum Level Sponsorship</a:t>
            </a:r>
            <a:r>
              <a:rPr b="1" lang="en" sz="1400">
                <a:solidFill>
                  <a:schemeClr val="lt2"/>
                </a:solidFill>
              </a:rPr>
              <a:t>……………………..8</a:t>
            </a:r>
          </a:p>
          <a:p>
            <a:pPr lvl="0" rtl="0" algn="just">
              <a:lnSpc>
                <a:spcPct val="200000"/>
              </a:lnSpc>
              <a:spcBef>
                <a:spcPts val="0"/>
              </a:spcBef>
              <a:buNone/>
            </a:pPr>
            <a:r>
              <a:rPr b="1" lang="en" sz="1400"/>
              <a:t>Gold Level Sponsorship</a:t>
            </a:r>
            <a:r>
              <a:rPr b="1" lang="en" sz="1400">
                <a:solidFill>
                  <a:schemeClr val="lt2"/>
                </a:solidFill>
              </a:rPr>
              <a:t>……………………………..9</a:t>
            </a:r>
          </a:p>
          <a:p>
            <a:pPr lvl="0" rtl="0" algn="just">
              <a:lnSpc>
                <a:spcPct val="200000"/>
              </a:lnSpc>
              <a:spcBef>
                <a:spcPts val="0"/>
              </a:spcBef>
              <a:buNone/>
            </a:pPr>
            <a:r>
              <a:rPr b="1" lang="en" sz="1400"/>
              <a:t>Participant Experience</a:t>
            </a:r>
            <a:r>
              <a:rPr b="1" lang="en" sz="1400">
                <a:solidFill>
                  <a:schemeClr val="lt2"/>
                </a:solidFill>
              </a:rPr>
              <a:t>…………………………….10</a:t>
            </a:r>
          </a:p>
          <a:p>
            <a:pPr lvl="0" rtl="0" algn="just">
              <a:lnSpc>
                <a:spcPct val="200000"/>
              </a:lnSpc>
              <a:spcBef>
                <a:spcPts val="0"/>
              </a:spcBef>
              <a:buClr>
                <a:schemeClr val="dk1"/>
              </a:buClr>
              <a:buSzPct val="78571"/>
              <a:buFont typeface="Arial"/>
              <a:buNone/>
            </a:pPr>
            <a:r>
              <a:rPr b="1" lang="en" sz="1400"/>
              <a:t>Conclusion</a:t>
            </a:r>
            <a:r>
              <a:rPr b="1" lang="en" sz="1400">
                <a:solidFill>
                  <a:schemeClr val="lt2"/>
                </a:solidFill>
              </a:rPr>
              <a:t>…………………………………………………….11</a:t>
            </a:r>
          </a:p>
          <a:p>
            <a:pPr lvl="0" rtl="0" algn="just">
              <a:lnSpc>
                <a:spcPct val="200000"/>
              </a:lnSpc>
              <a:spcBef>
                <a:spcPts val="0"/>
              </a:spcBef>
              <a:buNone/>
            </a:pPr>
            <a:r>
              <a:t/>
            </a:r>
            <a:endParaRPr b="1" sz="1400"/>
          </a:p>
        </p:txBody>
      </p:sp>
      <p:sp>
        <p:nvSpPr>
          <p:cNvPr id="78" name="Shape 78"/>
          <p:cNvSpPr txBox="1"/>
          <p:nvPr>
            <p:ph type="title"/>
          </p:nvPr>
        </p:nvSpPr>
        <p:spPr>
          <a:xfrm>
            <a:off x="457200" y="274650"/>
            <a:ext cx="8049599" cy="1143299"/>
          </a:xfrm>
          <a:prstGeom prst="rect">
            <a:avLst/>
          </a:prstGeom>
        </p:spPr>
        <p:txBody>
          <a:bodyPr anchorCtr="0" anchor="b" bIns="91425" lIns="91425" rIns="91425" tIns="91425">
            <a:noAutofit/>
          </a:bodyPr>
          <a:lstStyle/>
          <a:p>
            <a:pPr lvl="0" rtl="0" algn="ctr">
              <a:spcBef>
                <a:spcPts val="0"/>
              </a:spcBef>
              <a:buNone/>
            </a:pPr>
            <a:r>
              <a:rPr lang="en"/>
              <a:t>Table of Contents</a:t>
            </a:r>
            <a:r>
              <a:rPr lang="en">
                <a:solidFill>
                  <a:srgbClr val="434343"/>
                </a:solidFill>
                <a:latin typeface="Montserrat"/>
                <a:ea typeface="Montserrat"/>
                <a:cs typeface="Montserrat"/>
                <a:sym typeface="Montserrat"/>
              </a:rPr>
              <a:t> </a:t>
            </a:r>
          </a:p>
        </p:txBody>
      </p:sp>
      <p:sp>
        <p:nvSpPr>
          <p:cNvPr id="79" name="Shape 79"/>
          <p:cNvSpPr txBox="1"/>
          <p:nvPr>
            <p:ph idx="2" type="body"/>
          </p:nvPr>
        </p:nvSpPr>
        <p:spPr>
          <a:xfrm>
            <a:off x="457200" y="1264737"/>
            <a:ext cx="8229600" cy="415200"/>
          </a:xfrm>
          <a:prstGeom prst="rect">
            <a:avLst/>
          </a:prstGeom>
        </p:spPr>
        <p:txBody>
          <a:bodyPr anchorCtr="0" anchor="ctr" bIns="91425" lIns="91425" rIns="91425" tIns="91425">
            <a:noAutofit/>
          </a:bodyPr>
          <a:lstStyle/>
          <a:p>
            <a:pPr indent="0" lvl="0" marL="0" rtl="0" algn="ctr">
              <a:spcBef>
                <a:spcPts val="0"/>
              </a:spcBef>
              <a:buNone/>
            </a:pPr>
            <a:r>
              <a:rPr lang="en">
                <a:solidFill>
                  <a:srgbClr val="B919D1"/>
                </a:solidFill>
              </a:rPr>
              <a:t>GCA Sponsorship Deck</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 name="Shape 83"/>
        <p:cNvGrpSpPr/>
        <p:nvPr/>
      </p:nvGrpSpPr>
      <p:grpSpPr>
        <a:xfrm>
          <a:off x="0" y="0"/>
          <a:ext cx="0" cy="0"/>
          <a:chOff x="0" y="0"/>
          <a:chExt cx="0" cy="0"/>
        </a:xfrm>
      </p:grpSpPr>
      <p:sp>
        <p:nvSpPr>
          <p:cNvPr id="84" name="Shape 84"/>
          <p:cNvSpPr txBox="1"/>
          <p:nvPr>
            <p:ph type="title"/>
          </p:nvPr>
        </p:nvSpPr>
        <p:spPr>
          <a:xfrm>
            <a:off x="397700" y="152387"/>
            <a:ext cx="8229600" cy="1143299"/>
          </a:xfrm>
          <a:prstGeom prst="rect">
            <a:avLst/>
          </a:prstGeom>
        </p:spPr>
        <p:txBody>
          <a:bodyPr anchorCtr="0" anchor="b" bIns="91425" lIns="91425" rIns="91425" tIns="91425">
            <a:noAutofit/>
          </a:bodyPr>
          <a:lstStyle/>
          <a:p>
            <a:pPr lvl="0" rtl="0" algn="ctr">
              <a:spcBef>
                <a:spcPts val="0"/>
              </a:spcBef>
              <a:buNone/>
            </a:pPr>
            <a:r>
              <a:rPr lang="en">
                <a:solidFill>
                  <a:srgbClr val="434343"/>
                </a:solidFill>
              </a:rPr>
              <a:t>Great Canadian Appathon</a:t>
            </a:r>
          </a:p>
        </p:txBody>
      </p:sp>
      <p:sp>
        <p:nvSpPr>
          <p:cNvPr id="85" name="Shape 85"/>
          <p:cNvSpPr txBox="1"/>
          <p:nvPr>
            <p:ph idx="1" type="body"/>
          </p:nvPr>
        </p:nvSpPr>
        <p:spPr>
          <a:xfrm>
            <a:off x="457200" y="1711512"/>
            <a:ext cx="8229600" cy="1859100"/>
          </a:xfrm>
          <a:prstGeom prst="rect">
            <a:avLst/>
          </a:prstGeom>
        </p:spPr>
        <p:txBody>
          <a:bodyPr anchorCtr="0" anchor="t" bIns="91425" lIns="91425" rIns="91425" tIns="91425">
            <a:noAutofit/>
          </a:bodyPr>
          <a:lstStyle/>
          <a:p>
            <a:pPr indent="0" lvl="0" marL="0" rtl="0" algn="just">
              <a:lnSpc>
                <a:spcPct val="115000"/>
              </a:lnSpc>
              <a:spcBef>
                <a:spcPts val="0"/>
              </a:spcBef>
              <a:buNone/>
            </a:pPr>
            <a:r>
              <a:rPr lang="en" sz="1200"/>
              <a:t>T</a:t>
            </a:r>
            <a:r>
              <a:rPr lang="en" sz="1200">
                <a:solidFill>
                  <a:srgbClr val="434343"/>
                </a:solidFill>
                <a:latin typeface="Montserrat"/>
                <a:ea typeface="Montserrat"/>
                <a:cs typeface="Montserrat"/>
                <a:sym typeface="Montserrat"/>
              </a:rPr>
              <a:t>he Great Canadian Appathon (GCA) was created in 2011 as a way of engaging with and giving back to the student game developer community.</a:t>
            </a:r>
          </a:p>
          <a:p>
            <a:pPr indent="0" lvl="0" marL="0" rtl="0" algn="just">
              <a:lnSpc>
                <a:spcPct val="115000"/>
              </a:lnSpc>
              <a:spcBef>
                <a:spcPts val="0"/>
              </a:spcBef>
              <a:buNone/>
            </a:pPr>
            <a:r>
              <a:rPr lang="en" sz="1200">
                <a:solidFill>
                  <a:srgbClr val="434343"/>
                </a:solidFill>
                <a:latin typeface="Montserrat"/>
                <a:ea typeface="Montserrat"/>
                <a:cs typeface="Montserrat"/>
                <a:sym typeface="Montserrat"/>
              </a:rPr>
              <a:t>The Great Canadian Appathon (GCA) is a 48-hour national competition open to Canadian college and university students from coast-to-coast. Aspiring game developers race against the clock to design the next hit mobile game.</a:t>
            </a:r>
          </a:p>
          <a:p>
            <a:pPr lvl="0" rtl="0" algn="just">
              <a:lnSpc>
                <a:spcPct val="115000"/>
              </a:lnSpc>
              <a:spcBef>
                <a:spcPts val="0"/>
              </a:spcBef>
              <a:buNone/>
            </a:pPr>
            <a:r>
              <a:rPr lang="en" sz="1200"/>
              <a:t>Since it’s inception, the GCA quickly grew to become a constant in students’ calendars, an annual event where the best computer engineers and game developers test their skills in the field, and at many schools an accredited extracurricular activity. </a:t>
            </a:r>
          </a:p>
          <a:p>
            <a:pPr lvl="0" rtl="0" algn="just">
              <a:lnSpc>
                <a:spcPct val="115000"/>
              </a:lnSpc>
              <a:spcBef>
                <a:spcPts val="0"/>
              </a:spcBef>
              <a:buNone/>
            </a:pPr>
            <a:r>
              <a:t/>
            </a:r>
            <a:endParaRPr sz="1100"/>
          </a:p>
        </p:txBody>
      </p:sp>
      <p:sp>
        <p:nvSpPr>
          <p:cNvPr id="86" name="Shape 86"/>
          <p:cNvSpPr txBox="1"/>
          <p:nvPr/>
        </p:nvSpPr>
        <p:spPr>
          <a:xfrm>
            <a:off x="6780787" y="4661709"/>
            <a:ext cx="2018099" cy="1445999"/>
          </a:xfrm>
          <a:prstGeom prst="rect">
            <a:avLst/>
          </a:prstGeom>
          <a:noFill/>
          <a:ln>
            <a:noFill/>
          </a:ln>
        </p:spPr>
        <p:txBody>
          <a:bodyPr anchorCtr="0" anchor="ctr" bIns="91425" lIns="91425" rIns="91425" tIns="91425">
            <a:noAutofit/>
          </a:bodyPr>
          <a:lstStyle/>
          <a:p>
            <a:pPr lvl="0" rtl="0" algn="ctr">
              <a:lnSpc>
                <a:spcPct val="115000"/>
              </a:lnSpc>
              <a:spcBef>
                <a:spcPts val="0"/>
              </a:spcBef>
              <a:buNone/>
            </a:pPr>
            <a:r>
              <a:rPr b="1" lang="en" sz="1200">
                <a:solidFill>
                  <a:srgbClr val="434343"/>
                </a:solidFill>
                <a:latin typeface="Montserrat"/>
                <a:ea typeface="Montserrat"/>
                <a:cs typeface="Montserrat"/>
                <a:sym typeface="Montserrat"/>
              </a:rPr>
              <a:t>All </a:t>
            </a:r>
            <a:r>
              <a:rPr lang="en" sz="1200">
                <a:solidFill>
                  <a:srgbClr val="434343"/>
                </a:solidFill>
                <a:latin typeface="Montserrat"/>
                <a:ea typeface="Montserrat"/>
                <a:cs typeface="Montserrat"/>
                <a:sym typeface="Montserrat"/>
              </a:rPr>
              <a:t>Provinces</a:t>
            </a:r>
          </a:p>
          <a:p>
            <a:pPr lvl="0" rtl="0" algn="ctr">
              <a:lnSpc>
                <a:spcPct val="115000"/>
              </a:lnSpc>
              <a:spcBef>
                <a:spcPts val="0"/>
              </a:spcBef>
              <a:buNone/>
            </a:pPr>
            <a:r>
              <a:rPr b="1" lang="en" sz="1200">
                <a:solidFill>
                  <a:srgbClr val="434343"/>
                </a:solidFill>
                <a:latin typeface="Montserrat"/>
                <a:ea typeface="Montserrat"/>
                <a:cs typeface="Montserrat"/>
                <a:sym typeface="Montserrat"/>
              </a:rPr>
              <a:t>40+ </a:t>
            </a:r>
            <a:r>
              <a:rPr lang="en" sz="1200">
                <a:solidFill>
                  <a:srgbClr val="434343"/>
                </a:solidFill>
                <a:latin typeface="Montserrat"/>
                <a:ea typeface="Montserrat"/>
                <a:cs typeface="Montserrat"/>
                <a:sym typeface="Montserrat"/>
              </a:rPr>
              <a:t>Schools</a:t>
            </a:r>
          </a:p>
          <a:p>
            <a:pPr lvl="0" rtl="0" algn="ctr">
              <a:lnSpc>
                <a:spcPct val="115000"/>
              </a:lnSpc>
              <a:spcBef>
                <a:spcPts val="0"/>
              </a:spcBef>
              <a:buNone/>
            </a:pPr>
            <a:r>
              <a:rPr b="1" lang="en" sz="1200">
                <a:solidFill>
                  <a:srgbClr val="434343"/>
                </a:solidFill>
                <a:latin typeface="Montserrat"/>
                <a:ea typeface="Montserrat"/>
                <a:cs typeface="Montserrat"/>
                <a:sym typeface="Montserrat"/>
              </a:rPr>
              <a:t>150+</a:t>
            </a:r>
            <a:r>
              <a:rPr lang="en" sz="1200">
                <a:solidFill>
                  <a:srgbClr val="434343"/>
                </a:solidFill>
                <a:latin typeface="Montserrat"/>
                <a:ea typeface="Montserrat"/>
                <a:cs typeface="Montserrat"/>
                <a:sym typeface="Montserrat"/>
              </a:rPr>
              <a:t> Teams</a:t>
            </a:r>
          </a:p>
          <a:p>
            <a:pPr lvl="0" rtl="0" algn="ctr">
              <a:lnSpc>
                <a:spcPct val="115000"/>
              </a:lnSpc>
              <a:spcBef>
                <a:spcPts val="0"/>
              </a:spcBef>
              <a:buNone/>
            </a:pPr>
            <a:r>
              <a:rPr b="1" lang="en" sz="1200">
                <a:solidFill>
                  <a:srgbClr val="434343"/>
                </a:solidFill>
                <a:latin typeface="Montserrat"/>
                <a:ea typeface="Montserrat"/>
                <a:cs typeface="Montserrat"/>
                <a:sym typeface="Montserrat"/>
              </a:rPr>
              <a:t>500+ </a:t>
            </a:r>
            <a:r>
              <a:rPr lang="en" sz="1200">
                <a:solidFill>
                  <a:srgbClr val="434343"/>
                </a:solidFill>
                <a:latin typeface="Montserrat"/>
                <a:ea typeface="Montserrat"/>
                <a:cs typeface="Montserrat"/>
                <a:sym typeface="Montserrat"/>
              </a:rPr>
              <a:t>Students</a:t>
            </a:r>
          </a:p>
          <a:p>
            <a:pPr lvl="0" rtl="0" algn="ctr">
              <a:lnSpc>
                <a:spcPct val="115000"/>
              </a:lnSpc>
              <a:spcBef>
                <a:spcPts val="0"/>
              </a:spcBef>
              <a:buNone/>
            </a:pPr>
            <a:r>
              <a:rPr b="1" lang="en" sz="1200">
                <a:solidFill>
                  <a:srgbClr val="434343"/>
                </a:solidFill>
                <a:latin typeface="Montserrat"/>
                <a:ea typeface="Montserrat"/>
                <a:cs typeface="Montserrat"/>
                <a:sym typeface="Montserrat"/>
              </a:rPr>
              <a:t>100+ </a:t>
            </a:r>
            <a:r>
              <a:rPr lang="en" sz="1200">
                <a:solidFill>
                  <a:srgbClr val="434343"/>
                </a:solidFill>
                <a:latin typeface="Montserrat"/>
                <a:ea typeface="Montserrat"/>
                <a:cs typeface="Montserrat"/>
                <a:sym typeface="Montserrat"/>
              </a:rPr>
              <a:t>Games</a:t>
            </a:r>
          </a:p>
        </p:txBody>
      </p:sp>
      <p:pic>
        <p:nvPicPr>
          <p:cNvPr id="87" name="Shape 87"/>
          <p:cNvPicPr preferRelativeResize="0"/>
          <p:nvPr/>
        </p:nvPicPr>
        <p:blipFill>
          <a:blip r:embed="rId3">
            <a:alphaModFix/>
          </a:blip>
          <a:stretch>
            <a:fillRect/>
          </a:stretch>
        </p:blipFill>
        <p:spPr>
          <a:xfrm>
            <a:off x="3662368" y="4846834"/>
            <a:ext cx="1666854" cy="961800"/>
          </a:xfrm>
          <a:prstGeom prst="rect">
            <a:avLst/>
          </a:prstGeom>
          <a:noFill/>
          <a:ln>
            <a:noFill/>
          </a:ln>
        </p:spPr>
      </p:pic>
      <p:sp>
        <p:nvSpPr>
          <p:cNvPr id="88" name="Shape 88"/>
          <p:cNvSpPr txBox="1"/>
          <p:nvPr/>
        </p:nvSpPr>
        <p:spPr>
          <a:xfrm>
            <a:off x="2844650" y="5881959"/>
            <a:ext cx="3335699" cy="596399"/>
          </a:xfrm>
          <a:prstGeom prst="rect">
            <a:avLst/>
          </a:prstGeom>
          <a:noFill/>
          <a:ln>
            <a:noFill/>
          </a:ln>
        </p:spPr>
        <p:txBody>
          <a:bodyPr anchorCtr="0" anchor="t" bIns="91425" lIns="91425" rIns="91425" tIns="91425">
            <a:noAutofit/>
          </a:bodyPr>
          <a:lstStyle/>
          <a:p>
            <a:pPr lvl="0" rtl="0" algn="ctr">
              <a:spcBef>
                <a:spcPts val="0"/>
              </a:spcBef>
              <a:buNone/>
            </a:pPr>
            <a:r>
              <a:rPr lang="en">
                <a:solidFill>
                  <a:srgbClr val="B919D1"/>
                </a:solidFill>
                <a:latin typeface="Montserrat"/>
                <a:ea typeface="Montserrat"/>
                <a:cs typeface="Montserrat"/>
                <a:sym typeface="Montserrat"/>
              </a:rPr>
              <a:t>Largest competitive hackathon in Canada for 4 times running!</a:t>
            </a:r>
          </a:p>
        </p:txBody>
      </p:sp>
      <p:sp>
        <p:nvSpPr>
          <p:cNvPr id="89" name="Shape 89"/>
          <p:cNvSpPr txBox="1"/>
          <p:nvPr/>
        </p:nvSpPr>
        <p:spPr>
          <a:xfrm>
            <a:off x="83852" y="4649759"/>
            <a:ext cx="2382600" cy="1445999"/>
          </a:xfrm>
          <a:prstGeom prst="rect">
            <a:avLst/>
          </a:prstGeom>
          <a:noFill/>
          <a:ln>
            <a:noFill/>
          </a:ln>
        </p:spPr>
        <p:txBody>
          <a:bodyPr anchorCtr="0" anchor="ctr" bIns="91425" lIns="91425" rIns="91425" tIns="91425">
            <a:noAutofit/>
          </a:bodyPr>
          <a:lstStyle/>
          <a:p>
            <a:pPr lvl="0" rtl="0" algn="ctr">
              <a:lnSpc>
                <a:spcPct val="115000"/>
              </a:lnSpc>
              <a:spcBef>
                <a:spcPts val="0"/>
              </a:spcBef>
              <a:buNone/>
            </a:pPr>
            <a:r>
              <a:rPr b="1" lang="en" sz="1200">
                <a:solidFill>
                  <a:srgbClr val="434343"/>
                </a:solidFill>
                <a:latin typeface="Montserrat"/>
                <a:ea typeface="Montserrat"/>
                <a:cs typeface="Montserrat"/>
                <a:sym typeface="Montserrat"/>
              </a:rPr>
              <a:t>4 </a:t>
            </a:r>
            <a:r>
              <a:rPr lang="en" sz="1200">
                <a:solidFill>
                  <a:srgbClr val="434343"/>
                </a:solidFill>
                <a:latin typeface="Montserrat"/>
                <a:ea typeface="Montserrat"/>
                <a:cs typeface="Montserrat"/>
                <a:sym typeface="Montserrat"/>
              </a:rPr>
              <a:t>Provinces</a:t>
            </a:r>
          </a:p>
          <a:p>
            <a:pPr lvl="0" rtl="0" algn="ctr">
              <a:lnSpc>
                <a:spcPct val="115000"/>
              </a:lnSpc>
              <a:spcBef>
                <a:spcPts val="0"/>
              </a:spcBef>
              <a:buNone/>
            </a:pPr>
            <a:r>
              <a:rPr b="1" lang="en" sz="1200">
                <a:solidFill>
                  <a:srgbClr val="434343"/>
                </a:solidFill>
                <a:latin typeface="Montserrat"/>
                <a:ea typeface="Montserrat"/>
                <a:cs typeface="Montserrat"/>
                <a:sym typeface="Montserrat"/>
              </a:rPr>
              <a:t>7</a:t>
            </a:r>
            <a:r>
              <a:rPr lang="en" sz="1200">
                <a:solidFill>
                  <a:srgbClr val="434343"/>
                </a:solidFill>
                <a:latin typeface="Montserrat"/>
                <a:ea typeface="Montserrat"/>
                <a:cs typeface="Montserrat"/>
                <a:sym typeface="Montserrat"/>
              </a:rPr>
              <a:t> Schools</a:t>
            </a:r>
          </a:p>
          <a:p>
            <a:pPr lvl="0" rtl="0" algn="ctr">
              <a:lnSpc>
                <a:spcPct val="115000"/>
              </a:lnSpc>
              <a:spcBef>
                <a:spcPts val="0"/>
              </a:spcBef>
              <a:buNone/>
            </a:pPr>
            <a:r>
              <a:rPr b="1" lang="en" sz="1200">
                <a:solidFill>
                  <a:srgbClr val="434343"/>
                </a:solidFill>
                <a:latin typeface="Montserrat"/>
                <a:ea typeface="Montserrat"/>
                <a:cs typeface="Montserrat"/>
                <a:sym typeface="Montserrat"/>
              </a:rPr>
              <a:t>94</a:t>
            </a:r>
            <a:r>
              <a:rPr lang="en" sz="1200">
                <a:solidFill>
                  <a:srgbClr val="434343"/>
                </a:solidFill>
                <a:latin typeface="Montserrat"/>
                <a:ea typeface="Montserrat"/>
                <a:cs typeface="Montserrat"/>
                <a:sym typeface="Montserrat"/>
              </a:rPr>
              <a:t> Teams</a:t>
            </a:r>
          </a:p>
          <a:p>
            <a:pPr lvl="0" rtl="0" algn="ctr">
              <a:lnSpc>
                <a:spcPct val="115000"/>
              </a:lnSpc>
              <a:spcBef>
                <a:spcPts val="0"/>
              </a:spcBef>
              <a:buNone/>
            </a:pPr>
            <a:r>
              <a:rPr b="1" lang="en" sz="1200">
                <a:solidFill>
                  <a:srgbClr val="434343"/>
                </a:solidFill>
                <a:latin typeface="Montserrat"/>
                <a:ea typeface="Montserrat"/>
                <a:cs typeface="Montserrat"/>
                <a:sym typeface="Montserrat"/>
              </a:rPr>
              <a:t>296 </a:t>
            </a:r>
            <a:r>
              <a:rPr lang="en" sz="1200">
                <a:solidFill>
                  <a:srgbClr val="434343"/>
                </a:solidFill>
                <a:latin typeface="Montserrat"/>
                <a:ea typeface="Montserrat"/>
                <a:cs typeface="Montserrat"/>
                <a:sym typeface="Montserrat"/>
              </a:rPr>
              <a:t>Students</a:t>
            </a:r>
          </a:p>
          <a:p>
            <a:pPr lvl="0" rtl="0" algn="ctr">
              <a:lnSpc>
                <a:spcPct val="115000"/>
              </a:lnSpc>
              <a:spcBef>
                <a:spcPts val="0"/>
              </a:spcBef>
              <a:buNone/>
            </a:pPr>
            <a:r>
              <a:rPr b="1" lang="en" sz="1200">
                <a:solidFill>
                  <a:srgbClr val="434343"/>
                </a:solidFill>
                <a:latin typeface="Montserrat"/>
                <a:ea typeface="Montserrat"/>
                <a:cs typeface="Montserrat"/>
                <a:sym typeface="Montserrat"/>
              </a:rPr>
              <a:t>54</a:t>
            </a:r>
            <a:r>
              <a:rPr lang="en" sz="1200">
                <a:solidFill>
                  <a:srgbClr val="434343"/>
                </a:solidFill>
                <a:latin typeface="Montserrat"/>
                <a:ea typeface="Montserrat"/>
                <a:cs typeface="Montserrat"/>
                <a:sym typeface="Montserrat"/>
              </a:rPr>
              <a:t> Games</a:t>
            </a:r>
          </a:p>
        </p:txBody>
      </p:sp>
      <p:cxnSp>
        <p:nvCxnSpPr>
          <p:cNvPr id="90" name="Shape 90"/>
          <p:cNvCxnSpPr/>
          <p:nvPr/>
        </p:nvCxnSpPr>
        <p:spPr>
          <a:xfrm>
            <a:off x="11575" y="4339434"/>
            <a:ext cx="9140100" cy="0"/>
          </a:xfrm>
          <a:prstGeom prst="straightConnector1">
            <a:avLst/>
          </a:prstGeom>
          <a:noFill/>
          <a:ln cap="flat" cmpd="sng" w="28575">
            <a:solidFill>
              <a:srgbClr val="CCCCCC"/>
            </a:solidFill>
            <a:prstDash val="solid"/>
            <a:round/>
            <a:headEnd len="lg" w="lg" type="none"/>
            <a:tailEnd len="lg" w="lg" type="none"/>
          </a:ln>
        </p:spPr>
      </p:cxnSp>
      <p:sp>
        <p:nvSpPr>
          <p:cNvPr id="91" name="Shape 91"/>
          <p:cNvSpPr/>
          <p:nvPr/>
        </p:nvSpPr>
        <p:spPr>
          <a:xfrm>
            <a:off x="2851843" y="3895101"/>
            <a:ext cx="927300" cy="878400"/>
          </a:xfrm>
          <a:prstGeom prst="ellipse">
            <a:avLst/>
          </a:prstGeom>
          <a:solidFill>
            <a:srgbClr val="F63E72"/>
          </a:solidFill>
          <a:ln cap="flat" cmpd="sng" w="19050">
            <a:solidFill>
              <a:srgbClr val="F63E7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92" name="Shape 92"/>
          <p:cNvSpPr txBox="1"/>
          <p:nvPr/>
        </p:nvSpPr>
        <p:spPr>
          <a:xfrm>
            <a:off x="2542637" y="4286295"/>
            <a:ext cx="1559400" cy="328499"/>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rgbClr val="FFFFFF"/>
                </a:solidFill>
                <a:latin typeface="Montserrat"/>
                <a:ea typeface="Montserrat"/>
                <a:cs typeface="Montserrat"/>
                <a:sym typeface="Montserrat"/>
              </a:rPr>
              <a:t>Oct 2011</a:t>
            </a:r>
          </a:p>
        </p:txBody>
      </p:sp>
      <p:sp>
        <p:nvSpPr>
          <p:cNvPr id="93" name="Shape 93"/>
          <p:cNvSpPr txBox="1"/>
          <p:nvPr/>
        </p:nvSpPr>
        <p:spPr>
          <a:xfrm>
            <a:off x="2919734" y="3974091"/>
            <a:ext cx="823500" cy="3284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FFFFFF"/>
                </a:solidFill>
                <a:latin typeface="Montserrat"/>
                <a:ea typeface="Montserrat"/>
                <a:cs typeface="Montserrat"/>
                <a:sym typeface="Montserrat"/>
              </a:rPr>
              <a:t>GCA</a:t>
            </a:r>
            <a:r>
              <a:rPr b="1" baseline="30000" lang="en" sz="1800">
                <a:solidFill>
                  <a:srgbClr val="FFFFFF"/>
                </a:solidFill>
                <a:latin typeface="Montserrat"/>
                <a:ea typeface="Montserrat"/>
                <a:cs typeface="Montserrat"/>
                <a:sym typeface="Montserrat"/>
              </a:rPr>
              <a:t>2</a:t>
            </a:r>
          </a:p>
        </p:txBody>
      </p:sp>
      <p:sp>
        <p:nvSpPr>
          <p:cNvPr id="94" name="Shape 94"/>
          <p:cNvSpPr txBox="1"/>
          <p:nvPr/>
        </p:nvSpPr>
        <p:spPr>
          <a:xfrm>
            <a:off x="828687" y="3883784"/>
            <a:ext cx="823500" cy="3284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434343"/>
                </a:solidFill>
                <a:latin typeface="Montserrat"/>
                <a:ea typeface="Montserrat"/>
                <a:cs typeface="Montserrat"/>
                <a:sym typeface="Montserrat"/>
              </a:rPr>
              <a:t>GCA1</a:t>
            </a:r>
          </a:p>
        </p:txBody>
      </p:sp>
      <p:sp>
        <p:nvSpPr>
          <p:cNvPr id="95" name="Shape 95"/>
          <p:cNvSpPr/>
          <p:nvPr/>
        </p:nvSpPr>
        <p:spPr>
          <a:xfrm>
            <a:off x="776801" y="3895113"/>
            <a:ext cx="927300" cy="878400"/>
          </a:xfrm>
          <a:prstGeom prst="ellipse">
            <a:avLst/>
          </a:prstGeom>
          <a:solidFill>
            <a:srgbClr val="19D1C3"/>
          </a:solidFill>
          <a:ln cap="flat" cmpd="sng" w="19050">
            <a:solidFill>
              <a:srgbClr val="19D1C3"/>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96" name="Shape 96"/>
          <p:cNvSpPr txBox="1"/>
          <p:nvPr/>
        </p:nvSpPr>
        <p:spPr>
          <a:xfrm>
            <a:off x="828687" y="4026684"/>
            <a:ext cx="823500" cy="3284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FFFFFF"/>
                </a:solidFill>
                <a:latin typeface="Montserrat"/>
                <a:ea typeface="Montserrat"/>
                <a:cs typeface="Montserrat"/>
                <a:sym typeface="Montserrat"/>
              </a:rPr>
              <a:t>GCA</a:t>
            </a:r>
          </a:p>
        </p:txBody>
      </p:sp>
      <p:sp>
        <p:nvSpPr>
          <p:cNvPr id="97" name="Shape 97"/>
          <p:cNvSpPr/>
          <p:nvPr/>
        </p:nvSpPr>
        <p:spPr>
          <a:xfrm>
            <a:off x="5086162" y="3886548"/>
            <a:ext cx="927300" cy="878099"/>
          </a:xfrm>
          <a:prstGeom prst="ellipse">
            <a:avLst/>
          </a:prstGeom>
          <a:solidFill>
            <a:srgbClr val="F6C43E"/>
          </a:solidFill>
          <a:ln cap="flat" cmpd="sng" w="19050">
            <a:solidFill>
              <a:srgbClr val="F6C43E"/>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98" name="Shape 98"/>
          <p:cNvSpPr/>
          <p:nvPr/>
        </p:nvSpPr>
        <p:spPr>
          <a:xfrm>
            <a:off x="7320438" y="3871739"/>
            <a:ext cx="927300" cy="878099"/>
          </a:xfrm>
          <a:prstGeom prst="ellipse">
            <a:avLst/>
          </a:prstGeom>
          <a:solidFill>
            <a:srgbClr val="B919D1"/>
          </a:solidFill>
          <a:ln cap="flat" cmpd="sng" w="19050">
            <a:solidFill>
              <a:srgbClr val="B919D1"/>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99" name="Shape 99"/>
          <p:cNvSpPr txBox="1"/>
          <p:nvPr/>
        </p:nvSpPr>
        <p:spPr>
          <a:xfrm>
            <a:off x="460750" y="4280584"/>
            <a:ext cx="1559400" cy="328499"/>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rgbClr val="FFFFFF"/>
                </a:solidFill>
                <a:latin typeface="Montserrat"/>
                <a:ea typeface="Montserrat"/>
                <a:cs typeface="Montserrat"/>
                <a:sym typeface="Montserrat"/>
              </a:rPr>
              <a:t>Mar 2011</a:t>
            </a:r>
          </a:p>
        </p:txBody>
      </p:sp>
      <p:sp>
        <p:nvSpPr>
          <p:cNvPr id="100" name="Shape 100"/>
          <p:cNvSpPr txBox="1"/>
          <p:nvPr/>
        </p:nvSpPr>
        <p:spPr>
          <a:xfrm>
            <a:off x="5158988" y="3974998"/>
            <a:ext cx="823500" cy="3284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FFFFFF"/>
                </a:solidFill>
                <a:latin typeface="Montserrat"/>
                <a:ea typeface="Montserrat"/>
                <a:cs typeface="Montserrat"/>
                <a:sym typeface="Montserrat"/>
              </a:rPr>
              <a:t>GCA</a:t>
            </a:r>
            <a:r>
              <a:rPr b="1" baseline="30000" lang="en" sz="1800">
                <a:solidFill>
                  <a:srgbClr val="FFFFFF"/>
                </a:solidFill>
                <a:latin typeface="Montserrat"/>
                <a:ea typeface="Montserrat"/>
                <a:cs typeface="Montserrat"/>
                <a:sym typeface="Montserrat"/>
              </a:rPr>
              <a:t>3</a:t>
            </a:r>
          </a:p>
        </p:txBody>
      </p:sp>
      <p:sp>
        <p:nvSpPr>
          <p:cNvPr id="101" name="Shape 101"/>
          <p:cNvSpPr txBox="1"/>
          <p:nvPr/>
        </p:nvSpPr>
        <p:spPr>
          <a:xfrm>
            <a:off x="4770087" y="4258216"/>
            <a:ext cx="1559400" cy="328499"/>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rgbClr val="FFFFFF"/>
                </a:solidFill>
                <a:latin typeface="Montserrat"/>
                <a:ea typeface="Montserrat"/>
                <a:cs typeface="Montserrat"/>
                <a:sym typeface="Montserrat"/>
              </a:rPr>
              <a:t>Sept 2012</a:t>
            </a:r>
          </a:p>
        </p:txBody>
      </p:sp>
      <p:sp>
        <p:nvSpPr>
          <p:cNvPr id="102" name="Shape 102"/>
          <p:cNvSpPr txBox="1"/>
          <p:nvPr/>
        </p:nvSpPr>
        <p:spPr>
          <a:xfrm>
            <a:off x="7394424" y="3951473"/>
            <a:ext cx="823500" cy="3284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FFFFFF"/>
                </a:solidFill>
                <a:latin typeface="Montserrat"/>
                <a:ea typeface="Montserrat"/>
                <a:cs typeface="Montserrat"/>
                <a:sym typeface="Montserrat"/>
              </a:rPr>
              <a:t>GCA</a:t>
            </a:r>
            <a:r>
              <a:rPr b="1" baseline="30000" lang="en" sz="1800">
                <a:solidFill>
                  <a:srgbClr val="FFFFFF"/>
                </a:solidFill>
                <a:latin typeface="Montserrat"/>
                <a:ea typeface="Montserrat"/>
                <a:cs typeface="Montserrat"/>
                <a:sym typeface="Montserrat"/>
              </a:rPr>
              <a:t>4</a:t>
            </a:r>
          </a:p>
        </p:txBody>
      </p:sp>
      <p:sp>
        <p:nvSpPr>
          <p:cNvPr id="103" name="Shape 103"/>
          <p:cNvSpPr txBox="1"/>
          <p:nvPr/>
        </p:nvSpPr>
        <p:spPr>
          <a:xfrm>
            <a:off x="7022703" y="4258299"/>
            <a:ext cx="1559400" cy="328499"/>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rgbClr val="FFFFFF"/>
                </a:solidFill>
                <a:latin typeface="Montserrat"/>
                <a:ea typeface="Montserrat"/>
                <a:cs typeface="Montserrat"/>
                <a:sym typeface="Montserrat"/>
              </a:rPr>
              <a:t>Jan 2014</a:t>
            </a:r>
          </a:p>
        </p:txBody>
      </p:sp>
      <p:sp>
        <p:nvSpPr>
          <p:cNvPr id="104" name="Shape 104"/>
          <p:cNvSpPr txBox="1"/>
          <p:nvPr>
            <p:ph idx="2" type="body"/>
          </p:nvPr>
        </p:nvSpPr>
        <p:spPr>
          <a:xfrm>
            <a:off x="457200" y="1188537"/>
            <a:ext cx="8229600" cy="415200"/>
          </a:xfrm>
          <a:prstGeom prst="rect">
            <a:avLst/>
          </a:prstGeom>
        </p:spPr>
        <p:txBody>
          <a:bodyPr anchorCtr="0" anchor="ctr" bIns="91425" lIns="91425" rIns="91425" tIns="91425">
            <a:noAutofit/>
          </a:bodyPr>
          <a:lstStyle/>
          <a:p>
            <a:pPr indent="0" lvl="0" marL="0" rtl="0" algn="ctr">
              <a:spcBef>
                <a:spcPts val="0"/>
              </a:spcBef>
              <a:buNone/>
            </a:pPr>
            <a:r>
              <a:rPr lang="en">
                <a:solidFill>
                  <a:srgbClr val="B919D1"/>
                </a:solidFill>
              </a:rPr>
              <a:t>The Only National Game Development Hackathon</a:t>
            </a:r>
          </a:p>
        </p:txBody>
      </p:sp>
      <p:sp>
        <p:nvSpPr>
          <p:cNvPr id="105" name="Shape 105"/>
          <p:cNvSpPr txBox="1"/>
          <p:nvPr>
            <p:ph idx="12" type="sldNum"/>
          </p:nvPr>
        </p:nvSpPr>
        <p:spPr>
          <a:xfrm>
            <a:off x="8595291" y="-76190"/>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 name="Shape 109"/>
        <p:cNvGrpSpPr/>
        <p:nvPr/>
      </p:nvGrpSpPr>
      <p:grpSpPr>
        <a:xfrm>
          <a:off x="0" y="0"/>
          <a:ext cx="0" cy="0"/>
          <a:chOff x="0" y="0"/>
          <a:chExt cx="0" cy="0"/>
        </a:xfrm>
      </p:grpSpPr>
      <p:sp>
        <p:nvSpPr>
          <p:cNvPr id="110" name="Shape 110"/>
          <p:cNvSpPr/>
          <p:nvPr/>
        </p:nvSpPr>
        <p:spPr>
          <a:xfrm>
            <a:off x="0" y="-50"/>
            <a:ext cx="2652899" cy="1497599"/>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11" name="Shape 111"/>
          <p:cNvSpPr txBox="1"/>
          <p:nvPr/>
        </p:nvSpPr>
        <p:spPr>
          <a:xfrm>
            <a:off x="2780275" y="4124075"/>
            <a:ext cx="474899" cy="2433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112" name="Shape 112"/>
          <p:cNvSpPr/>
          <p:nvPr/>
        </p:nvSpPr>
        <p:spPr>
          <a:xfrm rot="10800000">
            <a:off x="8506699" y="-50"/>
            <a:ext cx="637200" cy="637200"/>
          </a:xfrm>
          <a:prstGeom prst="rtTriangle">
            <a:avLst/>
          </a:prstGeom>
          <a:solidFill>
            <a:srgbClr val="19D1C3"/>
          </a:solidFill>
          <a:ln>
            <a:noFill/>
          </a:ln>
        </p:spPr>
        <p:txBody>
          <a:bodyPr anchorCtr="0" anchor="ctr" bIns="91425" lIns="91425" rIns="91425" tIns="91425">
            <a:noAutofit/>
          </a:bodyPr>
          <a:lstStyle/>
          <a:p>
            <a:pPr>
              <a:spcBef>
                <a:spcPts val="0"/>
              </a:spcBef>
              <a:buNone/>
            </a:pPr>
            <a:r>
              <a:t/>
            </a:r>
            <a:endParaRPr/>
          </a:p>
        </p:txBody>
      </p:sp>
      <p:sp>
        <p:nvSpPr>
          <p:cNvPr id="113" name="Shape 113"/>
          <p:cNvSpPr txBox="1"/>
          <p:nvPr>
            <p:ph idx="4294967295" type="title"/>
          </p:nvPr>
        </p:nvSpPr>
        <p:spPr>
          <a:xfrm>
            <a:off x="254850" y="274650"/>
            <a:ext cx="2143199" cy="1143299"/>
          </a:xfrm>
          <a:prstGeom prst="rect">
            <a:avLst/>
          </a:prstGeom>
          <a:noFill/>
          <a:ln>
            <a:noFill/>
          </a:ln>
        </p:spPr>
        <p:txBody>
          <a:bodyPr anchorCtr="0" anchor="b" bIns="91425" lIns="91425" rIns="91425" tIns="91425">
            <a:noAutofit/>
          </a:bodyPr>
          <a:lstStyle/>
          <a:p>
            <a:pPr lvl="0" rtl="0" algn="ctr">
              <a:spcBef>
                <a:spcPts val="0"/>
              </a:spcBef>
              <a:buNone/>
            </a:pPr>
            <a:r>
              <a:rPr lang="en">
                <a:solidFill>
                  <a:srgbClr val="19D1C3"/>
                </a:solidFill>
              </a:rPr>
              <a:t>Media</a:t>
            </a:r>
          </a:p>
        </p:txBody>
      </p:sp>
      <p:sp>
        <p:nvSpPr>
          <p:cNvPr id="114" name="Shape 114"/>
          <p:cNvSpPr txBox="1"/>
          <p:nvPr>
            <p:ph idx="4294967295" type="body"/>
          </p:nvPr>
        </p:nvSpPr>
        <p:spPr>
          <a:xfrm>
            <a:off x="178650" y="1446275"/>
            <a:ext cx="2143199" cy="1242000"/>
          </a:xfrm>
          <a:prstGeom prst="rect">
            <a:avLst/>
          </a:prstGeom>
          <a:noFill/>
          <a:ln>
            <a:noFill/>
          </a:ln>
        </p:spPr>
        <p:txBody>
          <a:bodyPr anchorCtr="0" anchor="t" bIns="91425" lIns="91425" rIns="91425" tIns="91425">
            <a:noAutofit/>
          </a:bodyPr>
          <a:lstStyle/>
          <a:p>
            <a:pPr lvl="0" rtl="0" algn="ctr">
              <a:lnSpc>
                <a:spcPct val="115000"/>
              </a:lnSpc>
              <a:spcBef>
                <a:spcPts val="0"/>
              </a:spcBef>
              <a:buClr>
                <a:schemeClr val="dk1"/>
              </a:buClr>
              <a:buSzPct val="91666"/>
              <a:buFont typeface="Arial"/>
              <a:buNone/>
            </a:pPr>
            <a:r>
              <a:rPr lang="en" sz="1200"/>
              <a:t>The GCA</a:t>
            </a:r>
            <a:r>
              <a:rPr baseline="30000" lang="en" sz="1200"/>
              <a:t>4</a:t>
            </a:r>
            <a:r>
              <a:rPr lang="en" sz="1200"/>
              <a:t> had a combined media reach of nearly 8 million and 600,000+ student reach.</a:t>
            </a:r>
          </a:p>
          <a:p>
            <a:pPr indent="457200" lvl="0" rtl="0" algn="ctr">
              <a:lnSpc>
                <a:spcPct val="131250"/>
              </a:lnSpc>
              <a:spcBef>
                <a:spcPts val="0"/>
              </a:spcBef>
              <a:spcAft>
                <a:spcPts val="1100"/>
              </a:spcAft>
              <a:buNone/>
            </a:pPr>
            <a:r>
              <a:t/>
            </a:r>
            <a:endParaRPr sz="1200"/>
          </a:p>
        </p:txBody>
      </p:sp>
      <p:pic>
        <p:nvPicPr>
          <p:cNvPr id="115" name="Shape 115"/>
          <p:cNvPicPr preferRelativeResize="0"/>
          <p:nvPr/>
        </p:nvPicPr>
        <p:blipFill rotWithShape="1">
          <a:blip r:embed="rId3">
            <a:alphaModFix/>
          </a:blip>
          <a:srcRect b="1826" l="15277" r="15277" t="-29"/>
          <a:stretch/>
        </p:blipFill>
        <p:spPr>
          <a:xfrm>
            <a:off x="2652950" y="0"/>
            <a:ext cx="6517725" cy="6857998"/>
          </a:xfrm>
          <a:prstGeom prst="rect">
            <a:avLst/>
          </a:prstGeom>
          <a:noFill/>
          <a:ln>
            <a:noFill/>
          </a:ln>
        </p:spPr>
      </p:pic>
      <p:pic>
        <p:nvPicPr>
          <p:cNvPr id="116" name="Shape 116"/>
          <p:cNvPicPr preferRelativeResize="0"/>
          <p:nvPr/>
        </p:nvPicPr>
        <p:blipFill>
          <a:blip r:embed="rId4">
            <a:alphaModFix/>
          </a:blip>
          <a:stretch>
            <a:fillRect/>
          </a:stretch>
        </p:blipFill>
        <p:spPr>
          <a:xfrm>
            <a:off x="254847" y="2840675"/>
            <a:ext cx="796574" cy="866199"/>
          </a:xfrm>
          <a:prstGeom prst="rect">
            <a:avLst/>
          </a:prstGeom>
          <a:noFill/>
          <a:ln>
            <a:noFill/>
          </a:ln>
        </p:spPr>
      </p:pic>
      <p:pic>
        <p:nvPicPr>
          <p:cNvPr id="117" name="Shape 117"/>
          <p:cNvPicPr preferRelativeResize="0"/>
          <p:nvPr/>
        </p:nvPicPr>
        <p:blipFill rotWithShape="1">
          <a:blip r:embed="rId5">
            <a:alphaModFix/>
          </a:blip>
          <a:srcRect b="0" l="28785" r="0" t="0"/>
          <a:stretch/>
        </p:blipFill>
        <p:spPr>
          <a:xfrm>
            <a:off x="1217935" y="3405580"/>
            <a:ext cx="1206425" cy="387200"/>
          </a:xfrm>
          <a:prstGeom prst="rect">
            <a:avLst/>
          </a:prstGeom>
          <a:noFill/>
          <a:ln>
            <a:noFill/>
          </a:ln>
        </p:spPr>
      </p:pic>
      <p:pic>
        <p:nvPicPr>
          <p:cNvPr id="118" name="Shape 118"/>
          <p:cNvPicPr preferRelativeResize="0"/>
          <p:nvPr/>
        </p:nvPicPr>
        <p:blipFill>
          <a:blip r:embed="rId6">
            <a:alphaModFix/>
          </a:blip>
          <a:stretch>
            <a:fillRect/>
          </a:stretch>
        </p:blipFill>
        <p:spPr>
          <a:xfrm>
            <a:off x="1159041" y="2900608"/>
            <a:ext cx="1148030" cy="441550"/>
          </a:xfrm>
          <a:prstGeom prst="rect">
            <a:avLst/>
          </a:prstGeom>
          <a:noFill/>
          <a:ln>
            <a:noFill/>
          </a:ln>
        </p:spPr>
      </p:pic>
      <p:pic>
        <p:nvPicPr>
          <p:cNvPr id="119" name="Shape 119"/>
          <p:cNvPicPr preferRelativeResize="0"/>
          <p:nvPr/>
        </p:nvPicPr>
        <p:blipFill rotWithShape="1">
          <a:blip r:embed="rId7">
            <a:alphaModFix/>
          </a:blip>
          <a:srcRect b="31111" l="0" r="0" t="30706"/>
          <a:stretch/>
        </p:blipFill>
        <p:spPr>
          <a:xfrm>
            <a:off x="1331912" y="3826062"/>
            <a:ext cx="967899" cy="243300"/>
          </a:xfrm>
          <a:prstGeom prst="rect">
            <a:avLst/>
          </a:prstGeom>
          <a:noFill/>
          <a:ln>
            <a:noFill/>
          </a:ln>
        </p:spPr>
      </p:pic>
      <p:pic>
        <p:nvPicPr>
          <p:cNvPr id="120" name="Shape 120"/>
          <p:cNvPicPr preferRelativeResize="0"/>
          <p:nvPr/>
        </p:nvPicPr>
        <p:blipFill rotWithShape="1">
          <a:blip r:embed="rId8">
            <a:alphaModFix/>
          </a:blip>
          <a:srcRect b="12903" l="26422" r="29125" t="13022"/>
          <a:stretch/>
        </p:blipFill>
        <p:spPr>
          <a:xfrm>
            <a:off x="305594" y="4604400"/>
            <a:ext cx="918800" cy="973650"/>
          </a:xfrm>
          <a:prstGeom prst="rect">
            <a:avLst/>
          </a:prstGeom>
          <a:noFill/>
          <a:ln>
            <a:noFill/>
          </a:ln>
        </p:spPr>
      </p:pic>
      <p:pic>
        <p:nvPicPr>
          <p:cNvPr id="121" name="Shape 121"/>
          <p:cNvPicPr preferRelativeResize="0"/>
          <p:nvPr/>
        </p:nvPicPr>
        <p:blipFill>
          <a:blip r:embed="rId9">
            <a:alphaModFix/>
          </a:blip>
          <a:stretch>
            <a:fillRect/>
          </a:stretch>
        </p:blipFill>
        <p:spPr>
          <a:xfrm>
            <a:off x="1471112" y="4713975"/>
            <a:ext cx="828675" cy="809625"/>
          </a:xfrm>
          <a:prstGeom prst="rect">
            <a:avLst/>
          </a:prstGeom>
          <a:noFill/>
          <a:ln>
            <a:noFill/>
          </a:ln>
        </p:spPr>
      </p:pic>
      <p:pic>
        <p:nvPicPr>
          <p:cNvPr id="122" name="Shape 122"/>
          <p:cNvPicPr preferRelativeResize="0"/>
          <p:nvPr/>
        </p:nvPicPr>
        <p:blipFill>
          <a:blip r:embed="rId10">
            <a:alphaModFix/>
          </a:blip>
          <a:stretch>
            <a:fillRect/>
          </a:stretch>
        </p:blipFill>
        <p:spPr>
          <a:xfrm>
            <a:off x="647036" y="6168228"/>
            <a:ext cx="1206425" cy="651746"/>
          </a:xfrm>
          <a:prstGeom prst="rect">
            <a:avLst/>
          </a:prstGeom>
          <a:noFill/>
          <a:ln>
            <a:noFill/>
          </a:ln>
        </p:spPr>
      </p:pic>
      <p:pic>
        <p:nvPicPr>
          <p:cNvPr id="123" name="Shape 123"/>
          <p:cNvPicPr preferRelativeResize="0"/>
          <p:nvPr/>
        </p:nvPicPr>
        <p:blipFill>
          <a:blip r:embed="rId11">
            <a:alphaModFix/>
          </a:blip>
          <a:stretch>
            <a:fillRect/>
          </a:stretch>
        </p:blipFill>
        <p:spPr>
          <a:xfrm>
            <a:off x="289876" y="4174424"/>
            <a:ext cx="2035572" cy="387200"/>
          </a:xfrm>
          <a:prstGeom prst="rect">
            <a:avLst/>
          </a:prstGeom>
          <a:noFill/>
          <a:ln>
            <a:noFill/>
          </a:ln>
        </p:spPr>
      </p:pic>
      <p:pic>
        <p:nvPicPr>
          <p:cNvPr id="124" name="Shape 124"/>
          <p:cNvPicPr preferRelativeResize="0"/>
          <p:nvPr/>
        </p:nvPicPr>
        <p:blipFill>
          <a:blip r:embed="rId12">
            <a:alphaModFix/>
          </a:blip>
          <a:stretch>
            <a:fillRect/>
          </a:stretch>
        </p:blipFill>
        <p:spPr>
          <a:xfrm>
            <a:off x="308675" y="5597625"/>
            <a:ext cx="2035574" cy="387200"/>
          </a:xfrm>
          <a:prstGeom prst="rect">
            <a:avLst/>
          </a:prstGeom>
          <a:noFill/>
          <a:ln>
            <a:noFill/>
          </a:ln>
        </p:spPr>
      </p:pic>
      <p:pic>
        <p:nvPicPr>
          <p:cNvPr id="125" name="Shape 125"/>
          <p:cNvPicPr preferRelativeResize="0"/>
          <p:nvPr/>
        </p:nvPicPr>
        <p:blipFill>
          <a:blip r:embed="rId13">
            <a:alphaModFix/>
          </a:blip>
          <a:stretch>
            <a:fillRect/>
          </a:stretch>
        </p:blipFill>
        <p:spPr>
          <a:xfrm>
            <a:off x="269933" y="3782485"/>
            <a:ext cx="918800" cy="355448"/>
          </a:xfrm>
          <a:prstGeom prst="rect">
            <a:avLst/>
          </a:prstGeom>
          <a:noFill/>
          <a:ln>
            <a:noFill/>
          </a:ln>
        </p:spPr>
      </p:pic>
      <p:sp>
        <p:nvSpPr>
          <p:cNvPr id="126" name="Shape 126"/>
          <p:cNvSpPr txBox="1"/>
          <p:nvPr>
            <p:ph idx="12" type="sldNum"/>
          </p:nvPr>
        </p:nvSpPr>
        <p:spPr>
          <a:xfrm>
            <a:off x="8595291" y="-76190"/>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127" name="Shape 127"/>
          <p:cNvPicPr preferRelativeResize="0"/>
          <p:nvPr/>
        </p:nvPicPr>
        <p:blipFill>
          <a:blip r:embed="rId14">
            <a:alphaModFix/>
          </a:blip>
          <a:stretch>
            <a:fillRect/>
          </a:stretch>
        </p:blipFill>
        <p:spPr>
          <a:xfrm>
            <a:off x="527037" y="6044522"/>
            <a:ext cx="1598828" cy="243299"/>
          </a:xfrm>
          <a:prstGeom prst="rect">
            <a:avLst/>
          </a:prstGeom>
          <a:noFill/>
          <a:ln>
            <a:noFill/>
          </a:ln>
        </p:spPr>
      </p:pic>
      <p:sp>
        <p:nvSpPr>
          <p:cNvPr id="128" name="Shape 128"/>
          <p:cNvSpPr txBox="1"/>
          <p:nvPr/>
        </p:nvSpPr>
        <p:spPr>
          <a:xfrm>
            <a:off x="4134850" y="6316575"/>
            <a:ext cx="4967099" cy="309000"/>
          </a:xfrm>
          <a:prstGeom prst="rect">
            <a:avLst/>
          </a:prstGeom>
          <a:noFill/>
          <a:ln>
            <a:noFill/>
          </a:ln>
        </p:spPr>
        <p:txBody>
          <a:bodyPr anchorCtr="0" anchor="t" bIns="91425" lIns="91425" rIns="91425" tIns="91425">
            <a:noAutofit/>
          </a:bodyPr>
          <a:lstStyle/>
          <a:p>
            <a:pPr lvl="0" rtl="0" algn="r">
              <a:spcBef>
                <a:spcPts val="0"/>
              </a:spcBef>
              <a:buNone/>
            </a:pPr>
            <a:r>
              <a:rPr lang="en" sz="1000">
                <a:solidFill>
                  <a:srgbClr val="19D1C3"/>
                </a:solidFill>
                <a:latin typeface="Montserrat"/>
                <a:ea typeface="Montserrat"/>
                <a:cs typeface="Montserrat"/>
                <a:sym typeface="Montserrat"/>
              </a:rPr>
              <a:t>GCA</a:t>
            </a:r>
            <a:r>
              <a:rPr baseline="30000" lang="en" sz="1100">
                <a:solidFill>
                  <a:srgbClr val="19D1C3"/>
                </a:solidFill>
                <a:latin typeface="Montserrat"/>
                <a:ea typeface="Montserrat"/>
                <a:cs typeface="Montserrat"/>
                <a:sym typeface="Montserrat"/>
              </a:rPr>
              <a:t>3</a:t>
            </a:r>
            <a:r>
              <a:rPr lang="en" sz="1000">
                <a:solidFill>
                  <a:srgbClr val="19D1C3"/>
                </a:solidFill>
                <a:latin typeface="Montserrat"/>
                <a:ea typeface="Montserrat"/>
                <a:cs typeface="Montserrat"/>
                <a:sym typeface="Montserrat"/>
              </a:rPr>
              <a:t> Hackathon Participant </a:t>
            </a:r>
          </a:p>
          <a:p>
            <a:pPr lvl="0" rtl="0" algn="r">
              <a:spcBef>
                <a:spcPts val="0"/>
              </a:spcBef>
              <a:buNone/>
            </a:pPr>
            <a:r>
              <a:rPr i="1" lang="en" sz="1000">
                <a:solidFill>
                  <a:srgbClr val="FFFFFF"/>
                </a:solidFill>
                <a:latin typeface="Montserrat"/>
                <a:ea typeface="Montserrat"/>
                <a:cs typeface="Montserrat"/>
                <a:sym typeface="Montserrat"/>
              </a:rPr>
              <a:t>January 2014, GCA</a:t>
            </a:r>
            <a:r>
              <a:rPr baseline="30000" lang="en" sz="1100">
                <a:solidFill>
                  <a:srgbClr val="FFFFFF"/>
                </a:solidFill>
                <a:latin typeface="Montserrat"/>
                <a:ea typeface="Montserrat"/>
                <a:cs typeface="Montserrat"/>
                <a:sym typeface="Montserrat"/>
              </a:rPr>
              <a:t>3</a:t>
            </a:r>
            <a:r>
              <a:rPr lang="en" sz="1000">
                <a:solidFill>
                  <a:srgbClr val="FFFFFF"/>
                </a:solidFill>
                <a:latin typeface="Montserrat"/>
                <a:ea typeface="Montserrat"/>
                <a:cs typeface="Montserrat"/>
                <a:sym typeface="Montserrat"/>
              </a:rPr>
              <a:t> </a:t>
            </a:r>
            <a:r>
              <a:rPr i="1" lang="en" sz="1000">
                <a:solidFill>
                  <a:srgbClr val="FFFFFF"/>
                </a:solidFill>
                <a:latin typeface="Montserrat"/>
                <a:ea typeface="Montserrat"/>
                <a:cs typeface="Montserrat"/>
                <a:sym typeface="Montserrat"/>
              </a:rPr>
              <a:t>Ryerson DMZ HUB, Toronto</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 name="Shape 132"/>
        <p:cNvGrpSpPr/>
        <p:nvPr/>
      </p:nvGrpSpPr>
      <p:grpSpPr>
        <a:xfrm>
          <a:off x="0" y="0"/>
          <a:ext cx="0" cy="0"/>
          <a:chOff x="0" y="0"/>
          <a:chExt cx="0" cy="0"/>
        </a:xfrm>
      </p:grpSpPr>
      <p:sp>
        <p:nvSpPr>
          <p:cNvPr id="133" name="Shape 133"/>
          <p:cNvSpPr txBox="1"/>
          <p:nvPr>
            <p:ph type="title"/>
          </p:nvPr>
        </p:nvSpPr>
        <p:spPr>
          <a:xfrm>
            <a:off x="457200" y="198437"/>
            <a:ext cx="8229600" cy="1143299"/>
          </a:xfrm>
          <a:prstGeom prst="rect">
            <a:avLst/>
          </a:prstGeom>
        </p:spPr>
        <p:txBody>
          <a:bodyPr anchorCtr="0" anchor="b" bIns="91425" lIns="91425" rIns="91425" tIns="91425">
            <a:noAutofit/>
          </a:bodyPr>
          <a:lstStyle/>
          <a:p>
            <a:pPr lvl="0" rtl="0" algn="ctr">
              <a:spcBef>
                <a:spcPts val="0"/>
              </a:spcBef>
              <a:buNone/>
            </a:pPr>
            <a:r>
              <a:rPr lang="en">
                <a:solidFill>
                  <a:srgbClr val="434343"/>
                </a:solidFill>
                <a:latin typeface="Montserrat"/>
                <a:ea typeface="Montserrat"/>
                <a:cs typeface="Montserrat"/>
                <a:sym typeface="Montserrat"/>
              </a:rPr>
              <a:t>GCA PARTICIPANTS</a:t>
            </a:r>
          </a:p>
        </p:txBody>
      </p:sp>
      <p:sp>
        <p:nvSpPr>
          <p:cNvPr id="134" name="Shape 134"/>
          <p:cNvSpPr txBox="1"/>
          <p:nvPr>
            <p:ph idx="1" type="body"/>
          </p:nvPr>
        </p:nvSpPr>
        <p:spPr>
          <a:xfrm>
            <a:off x="471950" y="1682650"/>
            <a:ext cx="4109699" cy="1356300"/>
          </a:xfrm>
          <a:prstGeom prst="rect">
            <a:avLst/>
          </a:prstGeom>
        </p:spPr>
        <p:txBody>
          <a:bodyPr anchorCtr="0" anchor="t" bIns="91425" lIns="91425" rIns="91425" tIns="91425">
            <a:noAutofit/>
          </a:bodyPr>
          <a:lstStyle/>
          <a:p>
            <a:pPr lvl="0" rtl="0">
              <a:lnSpc>
                <a:spcPct val="115000"/>
              </a:lnSpc>
              <a:spcBef>
                <a:spcPts val="0"/>
              </a:spcBef>
              <a:buClr>
                <a:schemeClr val="dk1"/>
              </a:buClr>
              <a:buSzPct val="78571"/>
              <a:buFont typeface="Arial"/>
              <a:buNone/>
            </a:pPr>
            <a:r>
              <a:rPr b="1" lang="en" sz="1400">
                <a:solidFill>
                  <a:srgbClr val="434343"/>
                </a:solidFill>
                <a:latin typeface="Montserrat"/>
                <a:ea typeface="Montserrat"/>
                <a:cs typeface="Montserrat"/>
                <a:sym typeface="Montserrat"/>
              </a:rPr>
              <a:t>WHO </a:t>
            </a:r>
          </a:p>
          <a:p>
            <a:pPr lvl="0" rtl="0">
              <a:lnSpc>
                <a:spcPct val="115000"/>
              </a:lnSpc>
              <a:spcBef>
                <a:spcPts val="0"/>
              </a:spcBef>
              <a:buClr>
                <a:schemeClr val="dk1"/>
              </a:buClr>
              <a:buSzPct val="78571"/>
              <a:buFont typeface="Arial"/>
              <a:buNone/>
            </a:pPr>
            <a:r>
              <a:rPr lang="en" sz="1400">
                <a:solidFill>
                  <a:srgbClr val="434343"/>
                </a:solidFill>
                <a:latin typeface="Montserrat"/>
                <a:ea typeface="Montserrat"/>
                <a:cs typeface="Montserrat"/>
                <a:sym typeface="Montserrat"/>
              </a:rPr>
              <a:t>University and college students with a high level of technical skills, looking for the experience to pursue a career as a software developer and/or digital designer.</a:t>
            </a:r>
          </a:p>
          <a:p>
            <a:pPr lvl="0" rtl="0">
              <a:lnSpc>
                <a:spcPct val="115000"/>
              </a:lnSpc>
              <a:spcBef>
                <a:spcPts val="0"/>
              </a:spcBef>
              <a:buClr>
                <a:schemeClr val="dk1"/>
              </a:buClr>
              <a:buFont typeface="Arial"/>
              <a:buNone/>
            </a:pPr>
            <a:r>
              <a:t/>
            </a:r>
            <a:endParaRPr sz="1400">
              <a:solidFill>
                <a:srgbClr val="434343"/>
              </a:solidFill>
              <a:latin typeface="Montserrat"/>
              <a:ea typeface="Montserrat"/>
              <a:cs typeface="Montserrat"/>
              <a:sym typeface="Montserrat"/>
            </a:endParaRPr>
          </a:p>
          <a:p>
            <a:pPr lvl="0" rtl="0">
              <a:lnSpc>
                <a:spcPct val="115000"/>
              </a:lnSpc>
              <a:spcBef>
                <a:spcPts val="0"/>
              </a:spcBef>
              <a:buClr>
                <a:schemeClr val="dk1"/>
              </a:buClr>
              <a:buFont typeface="Arial"/>
              <a:buNone/>
            </a:pPr>
            <a:r>
              <a:t/>
            </a:r>
            <a:endParaRPr sz="1400">
              <a:solidFill>
                <a:srgbClr val="434343"/>
              </a:solidFill>
              <a:latin typeface="Montserrat"/>
              <a:ea typeface="Montserrat"/>
              <a:cs typeface="Montserrat"/>
              <a:sym typeface="Montserrat"/>
            </a:endParaRPr>
          </a:p>
          <a:p>
            <a:pPr lvl="0" rtl="0">
              <a:lnSpc>
                <a:spcPct val="115000"/>
              </a:lnSpc>
              <a:spcBef>
                <a:spcPts val="0"/>
              </a:spcBef>
              <a:buClr>
                <a:schemeClr val="dk1"/>
              </a:buClr>
              <a:buFont typeface="Arial"/>
              <a:buNone/>
            </a:pPr>
            <a:r>
              <a:t/>
            </a:r>
            <a:endParaRPr sz="1400">
              <a:solidFill>
                <a:srgbClr val="434343"/>
              </a:solidFill>
              <a:latin typeface="Montserrat"/>
              <a:ea typeface="Montserrat"/>
              <a:cs typeface="Montserrat"/>
              <a:sym typeface="Montserrat"/>
            </a:endParaRPr>
          </a:p>
          <a:p>
            <a:pPr lvl="0" rtl="0">
              <a:lnSpc>
                <a:spcPct val="115000"/>
              </a:lnSpc>
              <a:spcBef>
                <a:spcPts val="0"/>
              </a:spcBef>
              <a:buClr>
                <a:schemeClr val="dk1"/>
              </a:buClr>
              <a:buFont typeface="Arial"/>
              <a:buNone/>
            </a:pPr>
            <a:r>
              <a:t/>
            </a:r>
            <a:endParaRPr sz="1400">
              <a:solidFill>
                <a:srgbClr val="434343"/>
              </a:solidFill>
              <a:latin typeface="Montserrat"/>
              <a:ea typeface="Montserrat"/>
              <a:cs typeface="Montserrat"/>
              <a:sym typeface="Montserrat"/>
            </a:endParaRPr>
          </a:p>
        </p:txBody>
      </p:sp>
      <p:sp>
        <p:nvSpPr>
          <p:cNvPr id="135" name="Shape 135"/>
          <p:cNvSpPr txBox="1"/>
          <p:nvPr/>
        </p:nvSpPr>
        <p:spPr>
          <a:xfrm>
            <a:off x="2780275" y="4124075"/>
            <a:ext cx="474899" cy="243300"/>
          </a:xfrm>
          <a:prstGeom prst="rect">
            <a:avLst/>
          </a:prstGeom>
          <a:noFill/>
          <a:ln>
            <a:noFill/>
          </a:ln>
        </p:spPr>
        <p:txBody>
          <a:bodyPr anchorCtr="0" anchor="t" bIns="91425" lIns="91425" rIns="91425" tIns="91425">
            <a:noAutofit/>
          </a:bodyPr>
          <a:lstStyle/>
          <a:p>
            <a:pPr>
              <a:spcBef>
                <a:spcPts val="0"/>
              </a:spcBef>
              <a:buNone/>
            </a:pPr>
            <a:r>
              <a:t/>
            </a:r>
            <a:endParaRPr/>
          </a:p>
        </p:txBody>
      </p:sp>
      <p:sp>
        <p:nvSpPr>
          <p:cNvPr id="136" name="Shape 136"/>
          <p:cNvSpPr txBox="1"/>
          <p:nvPr>
            <p:ph idx="2" type="body"/>
          </p:nvPr>
        </p:nvSpPr>
        <p:spPr>
          <a:xfrm>
            <a:off x="457200" y="1188537"/>
            <a:ext cx="8229600" cy="415200"/>
          </a:xfrm>
          <a:prstGeom prst="rect">
            <a:avLst/>
          </a:prstGeom>
        </p:spPr>
        <p:txBody>
          <a:bodyPr anchorCtr="0" anchor="ctr" bIns="91425" lIns="91425" rIns="91425" tIns="91425">
            <a:noAutofit/>
          </a:bodyPr>
          <a:lstStyle/>
          <a:p>
            <a:pPr indent="0" lvl="0" marL="0" rtl="0" algn="ctr">
              <a:spcBef>
                <a:spcPts val="0"/>
              </a:spcBef>
              <a:buNone/>
            </a:pPr>
            <a:r>
              <a:rPr lang="en" sz="1800">
                <a:solidFill>
                  <a:srgbClr val="B919D1"/>
                </a:solidFill>
                <a:latin typeface="Montserrat"/>
                <a:ea typeface="Montserrat"/>
                <a:cs typeface="Montserrat"/>
                <a:sym typeface="Montserrat"/>
              </a:rPr>
              <a:t>Who are they?</a:t>
            </a:r>
          </a:p>
        </p:txBody>
      </p:sp>
      <p:sp>
        <p:nvSpPr>
          <p:cNvPr id="137" name="Shape 137"/>
          <p:cNvSpPr/>
          <p:nvPr/>
        </p:nvSpPr>
        <p:spPr>
          <a:xfrm rot="10800000">
            <a:off x="8506699" y="-50"/>
            <a:ext cx="637200" cy="637200"/>
          </a:xfrm>
          <a:prstGeom prst="rtTriangle">
            <a:avLst/>
          </a:prstGeom>
          <a:solidFill>
            <a:srgbClr val="19D1C3"/>
          </a:solidFill>
          <a:ln>
            <a:noFill/>
          </a:ln>
        </p:spPr>
        <p:txBody>
          <a:bodyPr anchorCtr="0" anchor="ctr" bIns="91425" lIns="91425" rIns="91425" tIns="91425">
            <a:noAutofit/>
          </a:bodyPr>
          <a:lstStyle/>
          <a:p>
            <a:pPr>
              <a:spcBef>
                <a:spcPts val="0"/>
              </a:spcBef>
              <a:buNone/>
            </a:pPr>
            <a:r>
              <a:t/>
            </a:r>
            <a:endParaRPr/>
          </a:p>
        </p:txBody>
      </p:sp>
      <p:sp>
        <p:nvSpPr>
          <p:cNvPr id="138" name="Shape 138"/>
          <p:cNvSpPr txBox="1"/>
          <p:nvPr>
            <p:ph idx="12" type="sldNum"/>
          </p:nvPr>
        </p:nvSpPr>
        <p:spPr>
          <a:xfrm>
            <a:off x="8556800" y="9875"/>
            <a:ext cx="587100" cy="309000"/>
          </a:xfrm>
          <a:prstGeom prst="rect">
            <a:avLst/>
          </a:prstGeom>
        </p:spPr>
        <p:txBody>
          <a:bodyPr anchorCtr="0" anchor="ctr" bIns="91425" lIns="91425" rIns="91425" tIns="91425">
            <a:noAutofit/>
          </a:bodyPr>
          <a:lstStyle/>
          <a:p>
            <a:pPr lvl="0" rtl="0">
              <a:spcBef>
                <a:spcPts val="0"/>
              </a:spcBef>
              <a:buNone/>
            </a:pPr>
            <a:fld id="{00000000-1234-1234-1234-123412341234}" type="slidenum">
              <a:rPr b="1" lang="en" sz="1400">
                <a:solidFill>
                  <a:srgbClr val="FFFFFF"/>
                </a:solidFill>
                <a:latin typeface="Montserrat"/>
                <a:ea typeface="Montserrat"/>
                <a:cs typeface="Montserrat"/>
                <a:sym typeface="Montserrat"/>
              </a:rPr>
              <a:t>‹#›</a:t>
            </a:fld>
          </a:p>
        </p:txBody>
      </p:sp>
      <p:sp>
        <p:nvSpPr>
          <p:cNvPr id="139" name="Shape 139"/>
          <p:cNvSpPr txBox="1"/>
          <p:nvPr>
            <p:ph idx="3" type="body"/>
          </p:nvPr>
        </p:nvSpPr>
        <p:spPr>
          <a:xfrm>
            <a:off x="4572000" y="1637200"/>
            <a:ext cx="4109699" cy="1197900"/>
          </a:xfrm>
          <a:prstGeom prst="rect">
            <a:avLst/>
          </a:prstGeom>
        </p:spPr>
        <p:txBody>
          <a:bodyPr anchorCtr="0" anchor="t" bIns="91425" lIns="91425" rIns="91425" tIns="91425">
            <a:noAutofit/>
          </a:bodyPr>
          <a:lstStyle/>
          <a:p>
            <a:pPr lvl="0" rtl="0">
              <a:lnSpc>
                <a:spcPct val="115000"/>
              </a:lnSpc>
              <a:spcBef>
                <a:spcPts val="0"/>
              </a:spcBef>
              <a:buClr>
                <a:schemeClr val="dk1"/>
              </a:buClr>
              <a:buSzPct val="78571"/>
              <a:buFont typeface="Arial"/>
              <a:buNone/>
            </a:pPr>
            <a:r>
              <a:rPr b="1" lang="en" sz="1400">
                <a:solidFill>
                  <a:srgbClr val="434343"/>
                </a:solidFill>
                <a:latin typeface="Montserrat"/>
                <a:ea typeface="Montserrat"/>
                <a:cs typeface="Montserrat"/>
                <a:sym typeface="Montserrat"/>
              </a:rPr>
              <a:t>LOCATION</a:t>
            </a:r>
          </a:p>
          <a:p>
            <a:pPr lvl="0" rtl="0">
              <a:lnSpc>
                <a:spcPct val="115000"/>
              </a:lnSpc>
              <a:spcBef>
                <a:spcPts val="0"/>
              </a:spcBef>
              <a:buClr>
                <a:schemeClr val="dk1"/>
              </a:buClr>
              <a:buSzPct val="78571"/>
              <a:buFont typeface="Arial"/>
              <a:buNone/>
            </a:pPr>
            <a:r>
              <a:rPr lang="en" sz="1400">
                <a:solidFill>
                  <a:srgbClr val="434343"/>
                </a:solidFill>
                <a:latin typeface="Montserrat"/>
                <a:ea typeface="Montserrat"/>
                <a:cs typeface="Montserrat"/>
                <a:sym typeface="Montserrat"/>
              </a:rPr>
              <a:t>Universities and college campuses across Canada </a:t>
            </a:r>
          </a:p>
          <a:p>
            <a:pPr lvl="0" rtl="0">
              <a:lnSpc>
                <a:spcPct val="115000"/>
              </a:lnSpc>
              <a:spcBef>
                <a:spcPts val="0"/>
              </a:spcBef>
              <a:buClr>
                <a:schemeClr val="dk1"/>
              </a:buClr>
              <a:buFont typeface="Arial"/>
              <a:buNone/>
            </a:pPr>
            <a:r>
              <a:t/>
            </a:r>
            <a:endParaRPr sz="1400">
              <a:solidFill>
                <a:srgbClr val="434343"/>
              </a:solidFill>
              <a:latin typeface="Montserrat"/>
              <a:ea typeface="Montserrat"/>
              <a:cs typeface="Montserrat"/>
              <a:sym typeface="Montserrat"/>
            </a:endParaRPr>
          </a:p>
          <a:p>
            <a:pPr lvl="0" rtl="0">
              <a:lnSpc>
                <a:spcPct val="115000"/>
              </a:lnSpc>
              <a:spcBef>
                <a:spcPts val="0"/>
              </a:spcBef>
              <a:buClr>
                <a:schemeClr val="dk1"/>
              </a:buClr>
              <a:buFont typeface="Arial"/>
              <a:buNone/>
            </a:pPr>
            <a:r>
              <a:t/>
            </a:r>
            <a:endParaRPr sz="1400">
              <a:solidFill>
                <a:srgbClr val="434343"/>
              </a:solidFill>
              <a:latin typeface="Montserrat"/>
              <a:ea typeface="Montserrat"/>
              <a:cs typeface="Montserrat"/>
              <a:sym typeface="Montserrat"/>
            </a:endParaRPr>
          </a:p>
          <a:p>
            <a:pPr lvl="0" rtl="0">
              <a:lnSpc>
                <a:spcPct val="115000"/>
              </a:lnSpc>
              <a:spcBef>
                <a:spcPts val="0"/>
              </a:spcBef>
              <a:buClr>
                <a:schemeClr val="dk1"/>
              </a:buClr>
              <a:buFont typeface="Arial"/>
              <a:buNone/>
            </a:pPr>
            <a:r>
              <a:t/>
            </a:r>
            <a:endParaRPr sz="1400">
              <a:solidFill>
                <a:srgbClr val="434343"/>
              </a:solidFill>
              <a:latin typeface="Montserrat"/>
              <a:ea typeface="Montserrat"/>
              <a:cs typeface="Montserrat"/>
              <a:sym typeface="Montserrat"/>
            </a:endParaRPr>
          </a:p>
          <a:p>
            <a:pPr lvl="0" rtl="0">
              <a:lnSpc>
                <a:spcPct val="115000"/>
              </a:lnSpc>
              <a:spcBef>
                <a:spcPts val="0"/>
              </a:spcBef>
              <a:buClr>
                <a:schemeClr val="dk1"/>
              </a:buClr>
              <a:buFont typeface="Arial"/>
              <a:buNone/>
            </a:pPr>
            <a:r>
              <a:t/>
            </a:r>
            <a:endParaRPr sz="1400">
              <a:solidFill>
                <a:srgbClr val="434343"/>
              </a:solidFill>
              <a:latin typeface="Montserrat"/>
              <a:ea typeface="Montserrat"/>
              <a:cs typeface="Montserrat"/>
              <a:sym typeface="Montserrat"/>
            </a:endParaRPr>
          </a:p>
          <a:p>
            <a:pPr lvl="0" rtl="0">
              <a:lnSpc>
                <a:spcPct val="115000"/>
              </a:lnSpc>
              <a:spcBef>
                <a:spcPts val="0"/>
              </a:spcBef>
              <a:buClr>
                <a:schemeClr val="dk1"/>
              </a:buClr>
              <a:buFont typeface="Arial"/>
              <a:buNone/>
            </a:pPr>
            <a:r>
              <a:t/>
            </a:r>
            <a:endParaRPr sz="1400">
              <a:solidFill>
                <a:srgbClr val="434343"/>
              </a:solidFill>
              <a:latin typeface="Montserrat"/>
              <a:ea typeface="Montserrat"/>
              <a:cs typeface="Montserrat"/>
              <a:sym typeface="Montserrat"/>
            </a:endParaRPr>
          </a:p>
          <a:p>
            <a:pPr lvl="0" rtl="0">
              <a:lnSpc>
                <a:spcPct val="115000"/>
              </a:lnSpc>
              <a:spcBef>
                <a:spcPts val="0"/>
              </a:spcBef>
              <a:buClr>
                <a:schemeClr val="dk1"/>
              </a:buClr>
              <a:buFont typeface="Arial"/>
              <a:buNone/>
            </a:pPr>
            <a:r>
              <a:t/>
            </a:r>
            <a:endParaRPr sz="1400">
              <a:solidFill>
                <a:srgbClr val="434343"/>
              </a:solidFill>
              <a:latin typeface="Montserrat"/>
              <a:ea typeface="Montserrat"/>
              <a:cs typeface="Montserrat"/>
              <a:sym typeface="Montserrat"/>
            </a:endParaRPr>
          </a:p>
        </p:txBody>
      </p:sp>
      <p:pic>
        <p:nvPicPr>
          <p:cNvPr id="140" name="Shape 140"/>
          <p:cNvPicPr preferRelativeResize="0"/>
          <p:nvPr/>
        </p:nvPicPr>
        <p:blipFill rotWithShape="1">
          <a:blip r:embed="rId3">
            <a:alphaModFix/>
          </a:blip>
          <a:srcRect b="0" l="15701" r="18435" t="4351"/>
          <a:stretch/>
        </p:blipFill>
        <p:spPr>
          <a:xfrm>
            <a:off x="269875" y="3970194"/>
            <a:ext cx="2014785" cy="1865728"/>
          </a:xfrm>
          <a:prstGeom prst="rect">
            <a:avLst/>
          </a:prstGeom>
          <a:noFill/>
          <a:ln>
            <a:noFill/>
          </a:ln>
        </p:spPr>
      </p:pic>
      <p:sp>
        <p:nvSpPr>
          <p:cNvPr id="141" name="Shape 141"/>
          <p:cNvSpPr txBox="1"/>
          <p:nvPr>
            <p:ph idx="4" type="body"/>
          </p:nvPr>
        </p:nvSpPr>
        <p:spPr>
          <a:xfrm>
            <a:off x="269875" y="5854566"/>
            <a:ext cx="2014799" cy="973499"/>
          </a:xfrm>
          <a:prstGeom prst="rect">
            <a:avLst/>
          </a:prstGeom>
        </p:spPr>
        <p:txBody>
          <a:bodyPr anchorCtr="0" anchor="t" bIns="91425" lIns="91425" rIns="91425" tIns="91425">
            <a:noAutofit/>
          </a:bodyPr>
          <a:lstStyle/>
          <a:p>
            <a:pPr indent="0" lvl="0" marL="0" rtl="0" algn="ctr">
              <a:lnSpc>
                <a:spcPct val="115000"/>
              </a:lnSpc>
              <a:spcBef>
                <a:spcPts val="0"/>
              </a:spcBef>
              <a:spcAft>
                <a:spcPts val="1100"/>
              </a:spcAft>
              <a:buNone/>
            </a:pPr>
            <a:r>
              <a:rPr i="1" lang="en" sz="1000">
                <a:solidFill>
                  <a:srgbClr val="434343"/>
                </a:solidFill>
                <a:latin typeface="Montserrat"/>
                <a:ea typeface="Montserrat"/>
                <a:cs typeface="Montserrat"/>
                <a:sym typeface="Montserrat"/>
              </a:rPr>
              <a:t>Team Friend Boat, $25,000 Grand Prize winner from the Ontario Institute of Technology.</a:t>
            </a:r>
          </a:p>
        </p:txBody>
      </p:sp>
      <p:sp>
        <p:nvSpPr>
          <p:cNvPr id="142" name="Shape 142"/>
          <p:cNvSpPr txBox="1"/>
          <p:nvPr>
            <p:ph idx="5" type="body"/>
          </p:nvPr>
        </p:nvSpPr>
        <p:spPr>
          <a:xfrm>
            <a:off x="2465104" y="5842141"/>
            <a:ext cx="2014799" cy="973499"/>
          </a:xfrm>
          <a:prstGeom prst="rect">
            <a:avLst/>
          </a:prstGeom>
        </p:spPr>
        <p:txBody>
          <a:bodyPr anchorCtr="0" anchor="t" bIns="91425" lIns="91425" rIns="91425" tIns="91425">
            <a:noAutofit/>
          </a:bodyPr>
          <a:lstStyle/>
          <a:p>
            <a:pPr indent="0" lvl="0" marL="0" rtl="0" algn="ctr">
              <a:lnSpc>
                <a:spcPct val="115000"/>
              </a:lnSpc>
              <a:spcBef>
                <a:spcPts val="0"/>
              </a:spcBef>
              <a:spcAft>
                <a:spcPts val="1100"/>
              </a:spcAft>
              <a:buNone/>
            </a:pPr>
            <a:r>
              <a:rPr lang="en" sz="1000">
                <a:solidFill>
                  <a:srgbClr val="434343"/>
                </a:solidFill>
                <a:latin typeface="Montserrat"/>
                <a:ea typeface="Montserrat"/>
                <a:cs typeface="Montserrat"/>
                <a:sym typeface="Montserrat"/>
              </a:rPr>
              <a:t>After refueling with red bull, GCA</a:t>
            </a:r>
            <a:r>
              <a:rPr baseline="30000" lang="en" sz="1000">
                <a:solidFill>
                  <a:srgbClr val="434343"/>
                </a:solidFill>
                <a:latin typeface="Montserrat"/>
                <a:ea typeface="Montserrat"/>
                <a:cs typeface="Montserrat"/>
                <a:sym typeface="Montserrat"/>
              </a:rPr>
              <a:t>3</a:t>
            </a:r>
            <a:r>
              <a:rPr lang="en" sz="1000">
                <a:solidFill>
                  <a:srgbClr val="434343"/>
                </a:solidFill>
                <a:latin typeface="Montserrat"/>
                <a:ea typeface="Montserrat"/>
                <a:cs typeface="Montserrat"/>
                <a:sym typeface="Montserrat"/>
              </a:rPr>
              <a:t> participants are back to hack at the Ryerson DMZ GCA HUB.</a:t>
            </a:r>
          </a:p>
        </p:txBody>
      </p:sp>
      <p:sp>
        <p:nvSpPr>
          <p:cNvPr id="143" name="Shape 143"/>
          <p:cNvSpPr txBox="1"/>
          <p:nvPr>
            <p:ph idx="6" type="body"/>
          </p:nvPr>
        </p:nvSpPr>
        <p:spPr>
          <a:xfrm>
            <a:off x="4611499" y="5854566"/>
            <a:ext cx="2014799" cy="973499"/>
          </a:xfrm>
          <a:prstGeom prst="rect">
            <a:avLst/>
          </a:prstGeom>
        </p:spPr>
        <p:txBody>
          <a:bodyPr anchorCtr="0" anchor="t" bIns="91425" lIns="91425" rIns="91425" tIns="91425">
            <a:noAutofit/>
          </a:bodyPr>
          <a:lstStyle/>
          <a:p>
            <a:pPr indent="0" lvl="0" marL="0" rtl="0" algn="ctr">
              <a:lnSpc>
                <a:spcPct val="115000"/>
              </a:lnSpc>
              <a:spcBef>
                <a:spcPts val="0"/>
              </a:spcBef>
              <a:spcAft>
                <a:spcPts val="1100"/>
              </a:spcAft>
              <a:buNone/>
            </a:pPr>
            <a:r>
              <a:rPr i="1" lang="en" sz="1000">
                <a:solidFill>
                  <a:srgbClr val="434343"/>
                </a:solidFill>
                <a:latin typeface="Montserrat"/>
                <a:ea typeface="Montserrat"/>
                <a:cs typeface="Montserrat"/>
                <a:sym typeface="Montserrat"/>
              </a:rPr>
              <a:t>Power naps are the way to go at Hackathons. This adorable pair of GCA</a:t>
            </a:r>
            <a:r>
              <a:rPr baseline="30000" i="1" lang="en" sz="1000">
                <a:solidFill>
                  <a:srgbClr val="434343"/>
                </a:solidFill>
                <a:latin typeface="Montserrat"/>
                <a:ea typeface="Montserrat"/>
                <a:cs typeface="Montserrat"/>
                <a:sym typeface="Montserrat"/>
              </a:rPr>
              <a:t>3</a:t>
            </a:r>
            <a:r>
              <a:rPr i="1" lang="en" sz="1000">
                <a:solidFill>
                  <a:srgbClr val="434343"/>
                </a:solidFill>
                <a:latin typeface="Montserrat"/>
                <a:ea typeface="Montserrat"/>
                <a:cs typeface="Montserrat"/>
                <a:sym typeface="Montserrat"/>
              </a:rPr>
              <a:t> participants is catching some zzzzz’s. </a:t>
            </a:r>
          </a:p>
        </p:txBody>
      </p:sp>
      <p:pic>
        <p:nvPicPr>
          <p:cNvPr id="144" name="Shape 144"/>
          <p:cNvPicPr preferRelativeResize="0"/>
          <p:nvPr/>
        </p:nvPicPr>
        <p:blipFill>
          <a:blip r:embed="rId4">
            <a:alphaModFix/>
          </a:blip>
          <a:stretch>
            <a:fillRect/>
          </a:stretch>
        </p:blipFill>
        <p:spPr>
          <a:xfrm>
            <a:off x="2465114" y="3955150"/>
            <a:ext cx="2014786" cy="1895816"/>
          </a:xfrm>
          <a:prstGeom prst="rect">
            <a:avLst/>
          </a:prstGeom>
          <a:noFill/>
          <a:ln>
            <a:noFill/>
          </a:ln>
        </p:spPr>
      </p:pic>
      <p:pic>
        <p:nvPicPr>
          <p:cNvPr id="145" name="Shape 145"/>
          <p:cNvPicPr preferRelativeResize="0"/>
          <p:nvPr/>
        </p:nvPicPr>
        <p:blipFill>
          <a:blip r:embed="rId5">
            <a:alphaModFix/>
          </a:blip>
          <a:stretch>
            <a:fillRect/>
          </a:stretch>
        </p:blipFill>
        <p:spPr>
          <a:xfrm>
            <a:off x="4670413" y="3955150"/>
            <a:ext cx="2014786" cy="1901493"/>
          </a:xfrm>
          <a:prstGeom prst="rect">
            <a:avLst/>
          </a:prstGeom>
          <a:noFill/>
          <a:ln>
            <a:noFill/>
          </a:ln>
        </p:spPr>
      </p:pic>
      <p:pic>
        <p:nvPicPr>
          <p:cNvPr id="146" name="Shape 146"/>
          <p:cNvPicPr preferRelativeResize="0"/>
          <p:nvPr/>
        </p:nvPicPr>
        <p:blipFill rotWithShape="1">
          <a:blip r:embed="rId6">
            <a:alphaModFix/>
          </a:blip>
          <a:srcRect b="0" l="0" r="19008" t="0"/>
          <a:stretch/>
        </p:blipFill>
        <p:spPr>
          <a:xfrm>
            <a:off x="6875725" y="3973025"/>
            <a:ext cx="2014799" cy="1865748"/>
          </a:xfrm>
          <a:prstGeom prst="rect">
            <a:avLst/>
          </a:prstGeom>
          <a:noFill/>
          <a:ln>
            <a:noFill/>
          </a:ln>
        </p:spPr>
      </p:pic>
      <p:sp>
        <p:nvSpPr>
          <p:cNvPr id="147" name="Shape 147"/>
          <p:cNvSpPr txBox="1"/>
          <p:nvPr>
            <p:ph idx="7" type="body"/>
          </p:nvPr>
        </p:nvSpPr>
        <p:spPr>
          <a:xfrm>
            <a:off x="6875729" y="5837016"/>
            <a:ext cx="2014799" cy="973499"/>
          </a:xfrm>
          <a:prstGeom prst="rect">
            <a:avLst/>
          </a:prstGeom>
        </p:spPr>
        <p:txBody>
          <a:bodyPr anchorCtr="0" anchor="t" bIns="91425" lIns="91425" rIns="91425" tIns="91425">
            <a:noAutofit/>
          </a:bodyPr>
          <a:lstStyle/>
          <a:p>
            <a:pPr indent="0" lvl="0" marL="0" rtl="0" algn="ctr">
              <a:lnSpc>
                <a:spcPct val="115000"/>
              </a:lnSpc>
              <a:spcBef>
                <a:spcPts val="0"/>
              </a:spcBef>
              <a:spcAft>
                <a:spcPts val="1100"/>
              </a:spcAft>
              <a:buNone/>
            </a:pPr>
            <a:r>
              <a:rPr lang="en" sz="1000">
                <a:solidFill>
                  <a:srgbClr val="434343"/>
                </a:solidFill>
                <a:latin typeface="Montserrat"/>
                <a:ea typeface="Montserrat"/>
                <a:cs typeface="Montserrat"/>
                <a:sym typeface="Montserrat"/>
              </a:rPr>
              <a:t>GCA Teams celebrating finishing their games at the University of Toronto HUB.</a:t>
            </a:r>
          </a:p>
        </p:txBody>
      </p:sp>
      <p:sp>
        <p:nvSpPr>
          <p:cNvPr id="148" name="Shape 148"/>
          <p:cNvSpPr txBox="1"/>
          <p:nvPr/>
        </p:nvSpPr>
        <p:spPr>
          <a:xfrm>
            <a:off x="484525" y="3026050"/>
            <a:ext cx="4109699" cy="637200"/>
          </a:xfrm>
          <a:prstGeom prst="rect">
            <a:avLst/>
          </a:prstGeom>
          <a:noFill/>
          <a:ln>
            <a:noFill/>
          </a:ln>
        </p:spPr>
        <p:txBody>
          <a:bodyPr anchorCtr="0" anchor="t" bIns="91425" lIns="91425" rIns="91425" tIns="91425">
            <a:noAutofit/>
          </a:bodyPr>
          <a:lstStyle/>
          <a:p>
            <a:pPr lvl="0" rtl="0">
              <a:lnSpc>
                <a:spcPct val="115000"/>
              </a:lnSpc>
              <a:spcBef>
                <a:spcPts val="0"/>
              </a:spcBef>
              <a:buClr>
                <a:schemeClr val="dk1"/>
              </a:buClr>
              <a:buFont typeface="Arial"/>
              <a:buNone/>
            </a:pPr>
            <a:r>
              <a:rPr b="1" lang="en">
                <a:solidFill>
                  <a:srgbClr val="434343"/>
                </a:solidFill>
                <a:latin typeface="Montserrat"/>
                <a:ea typeface="Montserrat"/>
                <a:cs typeface="Montserrat"/>
                <a:sym typeface="Montserrat"/>
              </a:rPr>
              <a:t>AGE</a:t>
            </a:r>
          </a:p>
          <a:p>
            <a:pPr lvl="0" rtl="0">
              <a:lnSpc>
                <a:spcPct val="115000"/>
              </a:lnSpc>
              <a:spcBef>
                <a:spcPts val="0"/>
              </a:spcBef>
              <a:buClr>
                <a:schemeClr val="dk1"/>
              </a:buClr>
              <a:buFont typeface="Arial"/>
              <a:buNone/>
            </a:pPr>
            <a:r>
              <a:rPr lang="en">
                <a:solidFill>
                  <a:srgbClr val="434343"/>
                </a:solidFill>
                <a:latin typeface="Montserrat"/>
                <a:ea typeface="Montserrat"/>
                <a:cs typeface="Montserrat"/>
                <a:sym typeface="Montserrat"/>
              </a:rPr>
              <a:t>17-27</a:t>
            </a:r>
          </a:p>
        </p:txBody>
      </p:sp>
      <p:sp>
        <p:nvSpPr>
          <p:cNvPr id="149" name="Shape 149"/>
          <p:cNvSpPr txBox="1"/>
          <p:nvPr/>
        </p:nvSpPr>
        <p:spPr>
          <a:xfrm>
            <a:off x="4572000" y="2549612"/>
            <a:ext cx="4109699" cy="753900"/>
          </a:xfrm>
          <a:prstGeom prst="rect">
            <a:avLst/>
          </a:prstGeom>
          <a:noFill/>
          <a:ln>
            <a:noFill/>
          </a:ln>
        </p:spPr>
        <p:txBody>
          <a:bodyPr anchorCtr="0" anchor="t" bIns="91425" lIns="91425" rIns="91425" tIns="91425">
            <a:noAutofit/>
          </a:bodyPr>
          <a:lstStyle/>
          <a:p>
            <a:pPr lvl="0" rtl="0">
              <a:lnSpc>
                <a:spcPct val="115000"/>
              </a:lnSpc>
              <a:spcBef>
                <a:spcPts val="0"/>
              </a:spcBef>
              <a:buClr>
                <a:schemeClr val="dk1"/>
              </a:buClr>
              <a:buFont typeface="Arial"/>
              <a:buNone/>
            </a:pPr>
            <a:r>
              <a:rPr b="1" lang="en">
                <a:solidFill>
                  <a:srgbClr val="434343"/>
                </a:solidFill>
                <a:latin typeface="Montserrat"/>
                <a:ea typeface="Montserrat"/>
                <a:cs typeface="Montserrat"/>
                <a:sym typeface="Montserrat"/>
              </a:rPr>
              <a:t>INTERESTS</a:t>
            </a:r>
          </a:p>
          <a:p>
            <a:pPr lvl="0" rtl="0">
              <a:lnSpc>
                <a:spcPct val="115000"/>
              </a:lnSpc>
              <a:spcBef>
                <a:spcPts val="0"/>
              </a:spcBef>
              <a:buClr>
                <a:schemeClr val="dk1"/>
              </a:buClr>
              <a:buFont typeface="Arial"/>
              <a:buNone/>
            </a:pPr>
            <a:r>
              <a:rPr lang="en">
                <a:solidFill>
                  <a:srgbClr val="434343"/>
                </a:solidFill>
                <a:latin typeface="Montserrat"/>
                <a:ea typeface="Montserrat"/>
                <a:cs typeface="Montserrat"/>
                <a:sym typeface="Montserrat"/>
              </a:rPr>
              <a:t>Games, technology, mobile, </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3" name="Shape 153"/>
        <p:cNvGrpSpPr/>
        <p:nvPr/>
      </p:nvGrpSpPr>
      <p:grpSpPr>
        <a:xfrm>
          <a:off x="0" y="0"/>
          <a:ext cx="0" cy="0"/>
          <a:chOff x="0" y="0"/>
          <a:chExt cx="0" cy="0"/>
        </a:xfrm>
      </p:grpSpPr>
      <p:sp>
        <p:nvSpPr>
          <p:cNvPr id="154" name="Shape 154"/>
          <p:cNvSpPr txBox="1"/>
          <p:nvPr>
            <p:ph type="title"/>
          </p:nvPr>
        </p:nvSpPr>
        <p:spPr>
          <a:xfrm>
            <a:off x="457200" y="274637"/>
            <a:ext cx="8229600" cy="1143299"/>
          </a:xfrm>
          <a:prstGeom prst="rect">
            <a:avLst/>
          </a:prstGeom>
        </p:spPr>
        <p:txBody>
          <a:bodyPr anchorCtr="0" anchor="b" bIns="91425" lIns="91425" rIns="91425" tIns="91425">
            <a:noAutofit/>
          </a:bodyPr>
          <a:lstStyle/>
          <a:p>
            <a:pPr lvl="0" rtl="0" algn="ctr">
              <a:spcBef>
                <a:spcPts val="0"/>
              </a:spcBef>
              <a:buNone/>
            </a:pPr>
            <a:r>
              <a:rPr lang="en">
                <a:solidFill>
                  <a:srgbClr val="434343"/>
                </a:solidFill>
                <a:latin typeface="Montserrat"/>
                <a:ea typeface="Montserrat"/>
                <a:cs typeface="Montserrat"/>
                <a:sym typeface="Montserrat"/>
              </a:rPr>
              <a:t>GCA5 </a:t>
            </a:r>
          </a:p>
        </p:txBody>
      </p:sp>
      <p:sp>
        <p:nvSpPr>
          <p:cNvPr id="155" name="Shape 155"/>
          <p:cNvSpPr txBox="1"/>
          <p:nvPr>
            <p:ph idx="1" type="body"/>
          </p:nvPr>
        </p:nvSpPr>
        <p:spPr>
          <a:xfrm>
            <a:off x="457200" y="1888275"/>
            <a:ext cx="8229600" cy="4074300"/>
          </a:xfrm>
          <a:prstGeom prst="rect">
            <a:avLst/>
          </a:prstGeom>
        </p:spPr>
        <p:txBody>
          <a:bodyPr anchorCtr="0" anchor="t" bIns="91425" lIns="91425" rIns="91425" tIns="91425">
            <a:noAutofit/>
          </a:bodyPr>
          <a:lstStyle/>
          <a:p>
            <a:pPr lvl="0" rtl="0">
              <a:lnSpc>
                <a:spcPct val="115000"/>
              </a:lnSpc>
              <a:spcBef>
                <a:spcPts val="0"/>
              </a:spcBef>
              <a:buClr>
                <a:schemeClr val="dk1"/>
              </a:buClr>
              <a:buSzPct val="78571"/>
              <a:buFont typeface="Arial"/>
              <a:buNone/>
            </a:pPr>
            <a:r>
              <a:rPr b="1" lang="en" sz="1400">
                <a:solidFill>
                  <a:srgbClr val="434343"/>
                </a:solidFill>
                <a:latin typeface="Montserrat"/>
                <a:ea typeface="Montserrat"/>
                <a:cs typeface="Montserrat"/>
                <a:sym typeface="Montserrat"/>
              </a:rPr>
              <a:t>WHEN</a:t>
            </a:r>
          </a:p>
          <a:p>
            <a:pPr indent="-317500" lvl="0" marL="457200" rtl="0">
              <a:lnSpc>
                <a:spcPct val="115000"/>
              </a:lnSpc>
              <a:spcBef>
                <a:spcPts val="0"/>
              </a:spcBef>
              <a:buClr>
                <a:srgbClr val="434343"/>
              </a:buClr>
              <a:buSzPct val="100000"/>
              <a:buFont typeface="Montserrat"/>
              <a:buChar char="➔"/>
            </a:pPr>
            <a:r>
              <a:rPr lang="en" sz="1400">
                <a:solidFill>
                  <a:srgbClr val="434343"/>
                </a:solidFill>
                <a:latin typeface="Montserrat"/>
                <a:ea typeface="Montserrat"/>
                <a:cs typeface="Montserrat"/>
                <a:sym typeface="Montserrat"/>
              </a:rPr>
              <a:t>Fall 2015</a:t>
            </a:r>
          </a:p>
          <a:p>
            <a:pPr lvl="0" rtl="0">
              <a:lnSpc>
                <a:spcPct val="115000"/>
              </a:lnSpc>
              <a:spcBef>
                <a:spcPts val="0"/>
              </a:spcBef>
              <a:buClr>
                <a:schemeClr val="dk1"/>
              </a:buClr>
              <a:buFont typeface="Arial"/>
              <a:buNone/>
            </a:pPr>
            <a:r>
              <a:t/>
            </a:r>
            <a:endParaRPr sz="1400">
              <a:solidFill>
                <a:srgbClr val="434343"/>
              </a:solidFill>
              <a:latin typeface="Montserrat"/>
              <a:ea typeface="Montserrat"/>
              <a:cs typeface="Montserrat"/>
              <a:sym typeface="Montserrat"/>
            </a:endParaRPr>
          </a:p>
          <a:p>
            <a:pPr lvl="0" rtl="0">
              <a:lnSpc>
                <a:spcPct val="115000"/>
              </a:lnSpc>
              <a:spcBef>
                <a:spcPts val="0"/>
              </a:spcBef>
              <a:buClr>
                <a:schemeClr val="dk1"/>
              </a:buClr>
              <a:buSzPct val="78571"/>
              <a:buFont typeface="Arial"/>
              <a:buNone/>
            </a:pPr>
            <a:r>
              <a:rPr b="1" lang="en" sz="1400">
                <a:solidFill>
                  <a:srgbClr val="434343"/>
                </a:solidFill>
                <a:latin typeface="Montserrat"/>
                <a:ea typeface="Montserrat"/>
                <a:cs typeface="Montserrat"/>
                <a:sym typeface="Montserrat"/>
              </a:rPr>
              <a:t>PARTICIPATION FORECAST</a:t>
            </a:r>
          </a:p>
          <a:p>
            <a:pPr indent="-317500" lvl="0" marL="457200" rtl="0">
              <a:lnSpc>
                <a:spcPct val="115000"/>
              </a:lnSpc>
              <a:spcBef>
                <a:spcPts val="0"/>
              </a:spcBef>
              <a:buClr>
                <a:srgbClr val="434343"/>
              </a:buClr>
              <a:buSzPct val="100000"/>
              <a:buFont typeface="Montserrat"/>
              <a:buChar char="➔"/>
            </a:pPr>
            <a:r>
              <a:rPr lang="en" sz="1400">
                <a:solidFill>
                  <a:srgbClr val="434343"/>
                </a:solidFill>
                <a:latin typeface="Montserrat"/>
                <a:ea typeface="Montserrat"/>
                <a:cs typeface="Montserrat"/>
                <a:sym typeface="Montserrat"/>
              </a:rPr>
              <a:t>20 HUBs</a:t>
            </a:r>
          </a:p>
          <a:p>
            <a:pPr indent="-317500" lvl="0" marL="457200" rtl="0">
              <a:lnSpc>
                <a:spcPct val="115000"/>
              </a:lnSpc>
              <a:spcBef>
                <a:spcPts val="0"/>
              </a:spcBef>
              <a:buClr>
                <a:srgbClr val="434343"/>
              </a:buClr>
              <a:buSzPct val="100000"/>
              <a:buFont typeface="Montserrat"/>
              <a:buChar char="➔"/>
            </a:pPr>
            <a:r>
              <a:rPr lang="en" sz="1400">
                <a:solidFill>
                  <a:srgbClr val="434343"/>
                </a:solidFill>
                <a:latin typeface="Montserrat"/>
                <a:ea typeface="Montserrat"/>
                <a:cs typeface="Montserrat"/>
                <a:sym typeface="Montserrat"/>
              </a:rPr>
              <a:t>500+ game makers</a:t>
            </a:r>
          </a:p>
          <a:p>
            <a:pPr indent="-317500" lvl="0" marL="457200" rtl="0">
              <a:lnSpc>
                <a:spcPct val="115000"/>
              </a:lnSpc>
              <a:spcBef>
                <a:spcPts val="0"/>
              </a:spcBef>
              <a:buClr>
                <a:srgbClr val="434343"/>
              </a:buClr>
              <a:buSzPct val="100000"/>
              <a:buFont typeface="Montserrat"/>
              <a:buChar char="➔"/>
            </a:pPr>
            <a:r>
              <a:rPr lang="en" sz="1400">
                <a:solidFill>
                  <a:srgbClr val="434343"/>
                </a:solidFill>
                <a:latin typeface="Montserrat"/>
                <a:ea typeface="Montserrat"/>
                <a:cs typeface="Montserrat"/>
                <a:sym typeface="Montserrat"/>
              </a:rPr>
              <a:t>135+ teams</a:t>
            </a:r>
          </a:p>
          <a:p>
            <a:pPr lvl="0" rtl="0">
              <a:lnSpc>
                <a:spcPct val="115000"/>
              </a:lnSpc>
              <a:spcBef>
                <a:spcPts val="0"/>
              </a:spcBef>
              <a:buNone/>
            </a:pPr>
            <a:r>
              <a:t/>
            </a:r>
            <a:endParaRPr sz="1400">
              <a:solidFill>
                <a:srgbClr val="434343"/>
              </a:solidFill>
              <a:latin typeface="Montserrat"/>
              <a:ea typeface="Montserrat"/>
              <a:cs typeface="Montserrat"/>
              <a:sym typeface="Montserrat"/>
            </a:endParaRPr>
          </a:p>
          <a:p>
            <a:pPr lvl="0" rtl="0">
              <a:lnSpc>
                <a:spcPct val="115000"/>
              </a:lnSpc>
              <a:spcBef>
                <a:spcPts val="0"/>
              </a:spcBef>
              <a:buClr>
                <a:schemeClr val="dk1"/>
              </a:buClr>
              <a:buSzPct val="78571"/>
              <a:buFont typeface="Arial"/>
              <a:buNone/>
            </a:pPr>
            <a:r>
              <a:rPr b="1" lang="en" sz="1400">
                <a:solidFill>
                  <a:srgbClr val="434343"/>
                </a:solidFill>
                <a:latin typeface="Montserrat"/>
                <a:ea typeface="Montserrat"/>
                <a:cs typeface="Montserrat"/>
                <a:sym typeface="Montserrat"/>
              </a:rPr>
              <a:t>ESTIMATED GAMES SUBMITTED</a:t>
            </a:r>
          </a:p>
          <a:p>
            <a:pPr indent="-317500" lvl="0" marL="457200" rtl="0">
              <a:lnSpc>
                <a:spcPct val="115000"/>
              </a:lnSpc>
              <a:spcBef>
                <a:spcPts val="0"/>
              </a:spcBef>
              <a:buClr>
                <a:srgbClr val="434343"/>
              </a:buClr>
              <a:buSzPct val="100000"/>
              <a:buFont typeface="Montserrat"/>
              <a:buChar char="➔"/>
            </a:pPr>
            <a:r>
              <a:rPr lang="en" sz="1400">
                <a:solidFill>
                  <a:srgbClr val="434343"/>
                </a:solidFill>
                <a:latin typeface="Montserrat"/>
                <a:ea typeface="Montserrat"/>
                <a:cs typeface="Montserrat"/>
                <a:sym typeface="Montserrat"/>
              </a:rPr>
              <a:t>130+ games</a:t>
            </a:r>
          </a:p>
          <a:p>
            <a:pPr lvl="0" rtl="0">
              <a:lnSpc>
                <a:spcPct val="115000"/>
              </a:lnSpc>
              <a:spcBef>
                <a:spcPts val="0"/>
              </a:spcBef>
              <a:buClr>
                <a:schemeClr val="dk1"/>
              </a:buClr>
              <a:buFont typeface="Arial"/>
              <a:buNone/>
            </a:pPr>
            <a:r>
              <a:t/>
            </a:r>
            <a:endParaRPr sz="1400">
              <a:solidFill>
                <a:srgbClr val="434343"/>
              </a:solidFill>
              <a:latin typeface="Montserrat"/>
              <a:ea typeface="Montserrat"/>
              <a:cs typeface="Montserrat"/>
              <a:sym typeface="Montserrat"/>
            </a:endParaRPr>
          </a:p>
          <a:p>
            <a:pPr lvl="0" rtl="0">
              <a:lnSpc>
                <a:spcPct val="115000"/>
              </a:lnSpc>
              <a:spcBef>
                <a:spcPts val="0"/>
              </a:spcBef>
              <a:buClr>
                <a:schemeClr val="dk1"/>
              </a:buClr>
              <a:buSzPct val="78571"/>
              <a:buFont typeface="Arial"/>
              <a:buNone/>
            </a:pPr>
            <a:r>
              <a:rPr b="1" lang="en" sz="1400">
                <a:solidFill>
                  <a:srgbClr val="434343"/>
                </a:solidFill>
                <a:latin typeface="Montserrat"/>
                <a:ea typeface="Montserrat"/>
                <a:cs typeface="Montserrat"/>
                <a:sym typeface="Montserrat"/>
              </a:rPr>
              <a:t>BUZZ</a:t>
            </a:r>
          </a:p>
          <a:p>
            <a:pPr indent="-317500" lvl="0" marL="457200" rtl="0">
              <a:lnSpc>
                <a:spcPct val="115000"/>
              </a:lnSpc>
              <a:spcBef>
                <a:spcPts val="0"/>
              </a:spcBef>
              <a:buClr>
                <a:srgbClr val="434343"/>
              </a:buClr>
              <a:buSzPct val="100000"/>
              <a:buFont typeface="Montserrat"/>
              <a:buChar char="➔"/>
            </a:pPr>
            <a:r>
              <a:rPr lang="en" sz="1400">
                <a:solidFill>
                  <a:srgbClr val="434343"/>
                </a:solidFill>
                <a:latin typeface="Montserrat"/>
                <a:ea typeface="Montserrat"/>
                <a:cs typeface="Montserrat"/>
                <a:sym typeface="Montserrat"/>
              </a:rPr>
              <a:t>Targeted media coverage in every province across Canada, and live television coverage from every campus newspaper. Built in custom branding experiences at top 10 HUBS</a:t>
            </a:r>
          </a:p>
          <a:p>
            <a:pPr indent="0" lvl="0" marL="0" rtl="0">
              <a:spcBef>
                <a:spcPts val="0"/>
              </a:spcBef>
              <a:buNone/>
            </a:pPr>
            <a:r>
              <a:t/>
            </a:r>
            <a:endParaRPr sz="1800">
              <a:solidFill>
                <a:srgbClr val="434343"/>
              </a:solidFill>
              <a:latin typeface="Montserrat"/>
              <a:ea typeface="Montserrat"/>
              <a:cs typeface="Montserrat"/>
              <a:sym typeface="Montserrat"/>
            </a:endParaRPr>
          </a:p>
        </p:txBody>
      </p:sp>
      <p:pic>
        <p:nvPicPr>
          <p:cNvPr id="156" name="Shape 156"/>
          <p:cNvPicPr preferRelativeResize="0"/>
          <p:nvPr/>
        </p:nvPicPr>
        <p:blipFill>
          <a:blip r:embed="rId3">
            <a:alphaModFix amt="25000"/>
          </a:blip>
          <a:stretch>
            <a:fillRect/>
          </a:stretch>
        </p:blipFill>
        <p:spPr>
          <a:xfrm>
            <a:off x="7388800" y="6338450"/>
            <a:ext cx="1525528" cy="308899"/>
          </a:xfrm>
          <a:prstGeom prst="rect">
            <a:avLst/>
          </a:prstGeom>
          <a:noFill/>
          <a:ln>
            <a:noFill/>
          </a:ln>
        </p:spPr>
      </p:pic>
      <p:sp>
        <p:nvSpPr>
          <p:cNvPr id="157" name="Shape 157"/>
          <p:cNvSpPr txBox="1"/>
          <p:nvPr/>
        </p:nvSpPr>
        <p:spPr>
          <a:xfrm>
            <a:off x="2780275" y="4124075"/>
            <a:ext cx="474899" cy="243300"/>
          </a:xfrm>
          <a:prstGeom prst="rect">
            <a:avLst/>
          </a:prstGeom>
          <a:noFill/>
          <a:ln>
            <a:noFill/>
          </a:ln>
        </p:spPr>
        <p:txBody>
          <a:bodyPr anchorCtr="0" anchor="t" bIns="91425" lIns="91425" rIns="91425" tIns="91425">
            <a:noAutofit/>
          </a:bodyPr>
          <a:lstStyle/>
          <a:p>
            <a:pPr>
              <a:spcBef>
                <a:spcPts val="0"/>
              </a:spcBef>
              <a:buNone/>
            </a:pPr>
            <a:r>
              <a:t/>
            </a:r>
            <a:endParaRPr/>
          </a:p>
        </p:txBody>
      </p:sp>
      <p:sp>
        <p:nvSpPr>
          <p:cNvPr id="158" name="Shape 158"/>
          <p:cNvSpPr txBox="1"/>
          <p:nvPr>
            <p:ph idx="2" type="body"/>
          </p:nvPr>
        </p:nvSpPr>
        <p:spPr>
          <a:xfrm>
            <a:off x="457200" y="1264737"/>
            <a:ext cx="8229600" cy="415200"/>
          </a:xfrm>
          <a:prstGeom prst="rect">
            <a:avLst/>
          </a:prstGeom>
        </p:spPr>
        <p:txBody>
          <a:bodyPr anchorCtr="0" anchor="ctr" bIns="91425" lIns="91425" rIns="91425" tIns="91425">
            <a:noAutofit/>
          </a:bodyPr>
          <a:lstStyle/>
          <a:p>
            <a:pPr indent="0" lvl="0" marL="0" rtl="0" algn="ctr">
              <a:spcBef>
                <a:spcPts val="0"/>
              </a:spcBef>
              <a:buNone/>
            </a:pPr>
            <a:r>
              <a:rPr lang="en" sz="1800">
                <a:solidFill>
                  <a:srgbClr val="B919D1"/>
                </a:solidFill>
                <a:latin typeface="Montserrat"/>
                <a:ea typeface="Montserrat"/>
                <a:cs typeface="Montserrat"/>
                <a:sym typeface="Montserrat"/>
              </a:rPr>
              <a:t>Event Details</a:t>
            </a:r>
          </a:p>
        </p:txBody>
      </p:sp>
      <p:sp>
        <p:nvSpPr>
          <p:cNvPr id="159" name="Shape 159"/>
          <p:cNvSpPr/>
          <p:nvPr/>
        </p:nvSpPr>
        <p:spPr>
          <a:xfrm rot="10800000">
            <a:off x="8506699" y="-50"/>
            <a:ext cx="637200" cy="637200"/>
          </a:xfrm>
          <a:prstGeom prst="rtTriangle">
            <a:avLst/>
          </a:prstGeom>
          <a:solidFill>
            <a:srgbClr val="19D1C3"/>
          </a:solidFill>
          <a:ln>
            <a:noFill/>
          </a:ln>
        </p:spPr>
        <p:txBody>
          <a:bodyPr anchorCtr="0" anchor="ctr" bIns="91425" lIns="91425" rIns="91425" tIns="91425">
            <a:noAutofit/>
          </a:bodyPr>
          <a:lstStyle/>
          <a:p>
            <a:pPr>
              <a:spcBef>
                <a:spcPts val="0"/>
              </a:spcBef>
              <a:buNone/>
            </a:pPr>
            <a:r>
              <a:t/>
            </a:r>
            <a:endParaRPr/>
          </a:p>
        </p:txBody>
      </p:sp>
      <p:sp>
        <p:nvSpPr>
          <p:cNvPr id="160" name="Shape 160"/>
          <p:cNvSpPr txBox="1"/>
          <p:nvPr>
            <p:ph idx="12" type="sldNum"/>
          </p:nvPr>
        </p:nvSpPr>
        <p:spPr>
          <a:xfrm>
            <a:off x="8556800" y="9875"/>
            <a:ext cx="587100" cy="309000"/>
          </a:xfrm>
          <a:prstGeom prst="rect">
            <a:avLst/>
          </a:prstGeom>
        </p:spPr>
        <p:txBody>
          <a:bodyPr anchorCtr="0" anchor="ctr" bIns="91425" lIns="91425" rIns="91425" tIns="91425">
            <a:noAutofit/>
          </a:bodyPr>
          <a:lstStyle/>
          <a:p>
            <a:pPr lvl="0" rtl="0">
              <a:spcBef>
                <a:spcPts val="0"/>
              </a:spcBef>
              <a:buNone/>
            </a:pPr>
            <a:fld id="{00000000-1234-1234-1234-123412341234}" type="slidenum">
              <a:rPr b="1" lang="en" sz="1400">
                <a:solidFill>
                  <a:srgbClr val="FFFFFF"/>
                </a:solidFill>
                <a:latin typeface="Montserrat"/>
                <a:ea typeface="Montserrat"/>
                <a:cs typeface="Montserrat"/>
                <a:sym typeface="Montserrat"/>
              </a:rPr>
              <a:t>‹#›</a:t>
            </a:fld>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4" name="Shape 164"/>
        <p:cNvGrpSpPr/>
        <p:nvPr/>
      </p:nvGrpSpPr>
      <p:grpSpPr>
        <a:xfrm>
          <a:off x="0" y="0"/>
          <a:ext cx="0" cy="0"/>
          <a:chOff x="0" y="0"/>
          <a:chExt cx="0" cy="0"/>
        </a:xfrm>
      </p:grpSpPr>
      <p:sp>
        <p:nvSpPr>
          <p:cNvPr id="165" name="Shape 165"/>
          <p:cNvSpPr txBox="1"/>
          <p:nvPr/>
        </p:nvSpPr>
        <p:spPr>
          <a:xfrm>
            <a:off x="2780275" y="4124075"/>
            <a:ext cx="474899" cy="2433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166" name="Shape 166"/>
          <p:cNvSpPr txBox="1"/>
          <p:nvPr>
            <p:ph idx="1" type="body"/>
          </p:nvPr>
        </p:nvSpPr>
        <p:spPr>
          <a:xfrm>
            <a:off x="860850" y="876147"/>
            <a:ext cx="4292099" cy="1782299"/>
          </a:xfrm>
          <a:prstGeom prst="rect">
            <a:avLst/>
          </a:prstGeom>
        </p:spPr>
        <p:txBody>
          <a:bodyPr anchorCtr="0" anchor="t" bIns="91425" lIns="91425" rIns="91425" tIns="91425">
            <a:noAutofit/>
          </a:bodyPr>
          <a:lstStyle/>
          <a:p>
            <a:pPr lvl="0" rtl="0" algn="r">
              <a:lnSpc>
                <a:spcPct val="115000"/>
              </a:lnSpc>
              <a:spcBef>
                <a:spcPts val="0"/>
              </a:spcBef>
              <a:buClr>
                <a:schemeClr val="dk1"/>
              </a:buClr>
              <a:buSzPct val="64705"/>
              <a:buFont typeface="Arial"/>
              <a:buNone/>
            </a:pPr>
            <a:r>
              <a:rPr lang="en" sz="1700">
                <a:solidFill>
                  <a:srgbClr val="19D1C3"/>
                </a:solidFill>
                <a:latin typeface="Montserrat"/>
                <a:ea typeface="Montserrat"/>
                <a:cs typeface="Montserrat"/>
                <a:sym typeface="Montserrat"/>
              </a:rPr>
              <a:t>“We expect nothing less than the students to emerge from GCA3 with learning more about commercial software development than any other experience in their student careers,” </a:t>
            </a:r>
          </a:p>
          <a:p>
            <a:pPr lvl="0" rtl="0" algn="r">
              <a:lnSpc>
                <a:spcPct val="115000"/>
              </a:lnSpc>
              <a:spcBef>
                <a:spcPts val="0"/>
              </a:spcBef>
              <a:buNone/>
            </a:pPr>
            <a:r>
              <a:t/>
            </a:r>
            <a:endParaRPr sz="1700">
              <a:solidFill>
                <a:srgbClr val="19D1C3"/>
              </a:solidFill>
              <a:latin typeface="Montserrat"/>
              <a:ea typeface="Montserrat"/>
              <a:cs typeface="Montserrat"/>
              <a:sym typeface="Montserrat"/>
            </a:endParaRPr>
          </a:p>
        </p:txBody>
      </p:sp>
      <p:pic>
        <p:nvPicPr>
          <p:cNvPr id="167" name="Shape 167"/>
          <p:cNvPicPr preferRelativeResize="0"/>
          <p:nvPr/>
        </p:nvPicPr>
        <p:blipFill>
          <a:blip r:embed="rId3">
            <a:alphaModFix amt="25000"/>
          </a:blip>
          <a:stretch>
            <a:fillRect/>
          </a:stretch>
        </p:blipFill>
        <p:spPr>
          <a:xfrm>
            <a:off x="7388800" y="6338450"/>
            <a:ext cx="1525528" cy="308899"/>
          </a:xfrm>
          <a:prstGeom prst="rect">
            <a:avLst/>
          </a:prstGeom>
          <a:noFill/>
          <a:ln>
            <a:noFill/>
          </a:ln>
        </p:spPr>
      </p:pic>
      <p:sp>
        <p:nvSpPr>
          <p:cNvPr id="168" name="Shape 168"/>
          <p:cNvSpPr/>
          <p:nvPr/>
        </p:nvSpPr>
        <p:spPr>
          <a:xfrm rot="10800000">
            <a:off x="8506699" y="-50"/>
            <a:ext cx="637200" cy="637200"/>
          </a:xfrm>
          <a:prstGeom prst="rtTriangle">
            <a:avLst/>
          </a:prstGeom>
          <a:solidFill>
            <a:srgbClr val="19D1C3"/>
          </a:solidFill>
          <a:ln>
            <a:noFill/>
          </a:ln>
        </p:spPr>
        <p:txBody>
          <a:bodyPr anchorCtr="0" anchor="ctr" bIns="91425" lIns="91425" rIns="91425" tIns="91425">
            <a:noAutofit/>
          </a:bodyPr>
          <a:lstStyle/>
          <a:p>
            <a:pPr>
              <a:spcBef>
                <a:spcPts val="0"/>
              </a:spcBef>
              <a:buNone/>
            </a:pPr>
            <a:r>
              <a:t/>
            </a:r>
            <a:endParaRPr/>
          </a:p>
        </p:txBody>
      </p:sp>
      <p:sp>
        <p:nvSpPr>
          <p:cNvPr id="169" name="Shape 169"/>
          <p:cNvSpPr txBox="1"/>
          <p:nvPr>
            <p:ph idx="12" type="sldNum"/>
          </p:nvPr>
        </p:nvSpPr>
        <p:spPr>
          <a:xfrm>
            <a:off x="8556800" y="9875"/>
            <a:ext cx="587100" cy="309000"/>
          </a:xfrm>
          <a:prstGeom prst="rect">
            <a:avLst/>
          </a:prstGeom>
        </p:spPr>
        <p:txBody>
          <a:bodyPr anchorCtr="0" anchor="ctr" bIns="91425" lIns="91425" rIns="91425" tIns="91425">
            <a:noAutofit/>
          </a:bodyPr>
          <a:lstStyle/>
          <a:p>
            <a:pPr lvl="0" rtl="0">
              <a:spcBef>
                <a:spcPts val="0"/>
              </a:spcBef>
              <a:buNone/>
            </a:pPr>
            <a:fld id="{00000000-1234-1234-1234-123412341234}" type="slidenum">
              <a:rPr b="1" lang="en" sz="1400">
                <a:solidFill>
                  <a:srgbClr val="FFFFFF"/>
                </a:solidFill>
                <a:latin typeface="Montserrat"/>
                <a:ea typeface="Montserrat"/>
                <a:cs typeface="Montserrat"/>
                <a:sym typeface="Montserrat"/>
              </a:rPr>
              <a:t>‹#›</a:t>
            </a:fld>
          </a:p>
        </p:txBody>
      </p:sp>
      <p:sp>
        <p:nvSpPr>
          <p:cNvPr id="170" name="Shape 170"/>
          <p:cNvSpPr/>
          <p:nvPr/>
        </p:nvSpPr>
        <p:spPr>
          <a:xfrm>
            <a:off x="5353393" y="900642"/>
            <a:ext cx="241548" cy="1733090"/>
          </a:xfrm>
          <a:custGeom>
            <a:pathLst>
              <a:path extrusionOk="0" h="106113" w="14828">
                <a:moveTo>
                  <a:pt x="0" y="0"/>
                </a:moveTo>
                <a:lnTo>
                  <a:pt x="0" y="40777"/>
                </a:lnTo>
                <a:lnTo>
                  <a:pt x="14828" y="55605"/>
                </a:lnTo>
                <a:lnTo>
                  <a:pt x="464" y="69970"/>
                </a:lnTo>
                <a:lnTo>
                  <a:pt x="464" y="106113"/>
                </a:lnTo>
              </a:path>
            </a:pathLst>
          </a:custGeom>
          <a:noFill/>
          <a:ln cap="flat" cmpd="sng" w="28575">
            <a:solidFill>
              <a:srgbClr val="999999"/>
            </a:solidFill>
            <a:prstDash val="solid"/>
            <a:round/>
            <a:headEnd len="lg" w="lg" type="none"/>
            <a:tailEnd len="lg" w="lg" type="none"/>
          </a:ln>
        </p:spPr>
      </p:sp>
      <p:sp>
        <p:nvSpPr>
          <p:cNvPr id="171" name="Shape 171"/>
          <p:cNvSpPr txBox="1"/>
          <p:nvPr>
            <p:ph idx="2" type="body"/>
          </p:nvPr>
        </p:nvSpPr>
        <p:spPr>
          <a:xfrm>
            <a:off x="5711058" y="1775863"/>
            <a:ext cx="2164499" cy="532799"/>
          </a:xfrm>
          <a:prstGeom prst="rect">
            <a:avLst/>
          </a:prstGeom>
        </p:spPr>
        <p:txBody>
          <a:bodyPr anchorCtr="0" anchor="t" bIns="91425" lIns="91425" rIns="91425" tIns="91425">
            <a:noAutofit/>
          </a:bodyPr>
          <a:lstStyle/>
          <a:p>
            <a:pPr lvl="0" rtl="0" algn="ctr">
              <a:lnSpc>
                <a:spcPct val="115000"/>
              </a:lnSpc>
              <a:spcBef>
                <a:spcPts val="0"/>
              </a:spcBef>
              <a:buNone/>
            </a:pPr>
            <a:r>
              <a:rPr lang="en" sz="2200">
                <a:solidFill>
                  <a:srgbClr val="B919D1"/>
                </a:solidFill>
                <a:latin typeface="Montserrat"/>
                <a:ea typeface="Montserrat"/>
                <a:cs typeface="Montserrat"/>
                <a:sym typeface="Montserrat"/>
              </a:rPr>
              <a:t>Bill Marshall</a:t>
            </a:r>
          </a:p>
        </p:txBody>
      </p:sp>
      <p:sp>
        <p:nvSpPr>
          <p:cNvPr id="172" name="Shape 172"/>
          <p:cNvSpPr txBox="1"/>
          <p:nvPr>
            <p:ph idx="3" type="body"/>
          </p:nvPr>
        </p:nvSpPr>
        <p:spPr>
          <a:xfrm>
            <a:off x="5665246" y="2166282"/>
            <a:ext cx="2255999" cy="808200"/>
          </a:xfrm>
          <a:prstGeom prst="rect">
            <a:avLst/>
          </a:prstGeom>
        </p:spPr>
        <p:txBody>
          <a:bodyPr anchorCtr="0" anchor="t" bIns="91425" lIns="91425" rIns="91425" tIns="91425">
            <a:noAutofit/>
          </a:bodyPr>
          <a:lstStyle/>
          <a:p>
            <a:pPr lvl="0" rtl="0" algn="ctr">
              <a:lnSpc>
                <a:spcPct val="115000"/>
              </a:lnSpc>
              <a:spcBef>
                <a:spcPts val="0"/>
              </a:spcBef>
              <a:buClr>
                <a:schemeClr val="dk1"/>
              </a:buClr>
              <a:buSzPct val="91666"/>
              <a:buFont typeface="Arial"/>
              <a:buNone/>
            </a:pPr>
            <a:r>
              <a:rPr lang="en" sz="1200">
                <a:solidFill>
                  <a:srgbClr val="434343"/>
                </a:solidFill>
                <a:latin typeface="Montserrat"/>
                <a:ea typeface="Montserrat"/>
                <a:cs typeface="Montserrat"/>
                <a:sym typeface="Montserrat"/>
              </a:rPr>
              <a:t>Founder of the Toronto International Film Festival, and a member of the GCA3 judging panel</a:t>
            </a:r>
          </a:p>
          <a:p>
            <a:pPr lvl="0" rtl="0" algn="ctr">
              <a:lnSpc>
                <a:spcPct val="115000"/>
              </a:lnSpc>
              <a:spcBef>
                <a:spcPts val="0"/>
              </a:spcBef>
              <a:buClr>
                <a:schemeClr val="dk1"/>
              </a:buClr>
              <a:buFont typeface="Arial"/>
              <a:buNone/>
            </a:pPr>
            <a:r>
              <a:t/>
            </a:r>
            <a:endParaRPr sz="1400">
              <a:solidFill>
                <a:srgbClr val="434343"/>
              </a:solidFill>
              <a:latin typeface="Montserrat"/>
              <a:ea typeface="Montserrat"/>
              <a:cs typeface="Montserrat"/>
              <a:sym typeface="Montserrat"/>
            </a:endParaRPr>
          </a:p>
          <a:p>
            <a:pPr lvl="0" rtl="0" algn="ctr">
              <a:lnSpc>
                <a:spcPct val="115000"/>
              </a:lnSpc>
              <a:spcBef>
                <a:spcPts val="0"/>
              </a:spcBef>
              <a:buNone/>
            </a:pPr>
            <a:r>
              <a:t/>
            </a:r>
            <a:endParaRPr sz="1400">
              <a:solidFill>
                <a:srgbClr val="434343"/>
              </a:solidFill>
              <a:latin typeface="Montserrat"/>
              <a:ea typeface="Montserrat"/>
              <a:cs typeface="Montserrat"/>
              <a:sym typeface="Montserrat"/>
            </a:endParaRPr>
          </a:p>
        </p:txBody>
      </p:sp>
      <p:sp>
        <p:nvSpPr>
          <p:cNvPr id="173" name="Shape 173"/>
          <p:cNvSpPr txBox="1"/>
          <p:nvPr>
            <p:ph idx="4" type="body"/>
          </p:nvPr>
        </p:nvSpPr>
        <p:spPr>
          <a:xfrm>
            <a:off x="990863" y="3906539"/>
            <a:ext cx="4292099" cy="1782299"/>
          </a:xfrm>
          <a:prstGeom prst="rect">
            <a:avLst/>
          </a:prstGeom>
        </p:spPr>
        <p:txBody>
          <a:bodyPr anchorCtr="0" anchor="t" bIns="91425" lIns="91425" rIns="91425" tIns="91425">
            <a:noAutofit/>
          </a:bodyPr>
          <a:lstStyle/>
          <a:p>
            <a:pPr lvl="0" rtl="0" algn="r">
              <a:lnSpc>
                <a:spcPct val="115000"/>
              </a:lnSpc>
              <a:spcBef>
                <a:spcPts val="0"/>
              </a:spcBef>
              <a:buClr>
                <a:schemeClr val="dk1"/>
              </a:buClr>
              <a:buSzPct val="64705"/>
              <a:buFont typeface="Arial"/>
              <a:buNone/>
            </a:pPr>
            <a:r>
              <a:rPr lang="en" sz="1700">
                <a:solidFill>
                  <a:srgbClr val="19D1C3"/>
                </a:solidFill>
                <a:latin typeface="Montserrat"/>
                <a:ea typeface="Montserrat"/>
                <a:cs typeface="Montserrat"/>
                <a:sym typeface="Montserrat"/>
              </a:rPr>
              <a:t> ”It’s great to see the young Canadian talent we have… the innovation, thinking outside the box… for me, this is a real passion."  </a:t>
            </a:r>
          </a:p>
          <a:p>
            <a:pPr lvl="0" rtl="0" algn="r">
              <a:lnSpc>
                <a:spcPct val="115000"/>
              </a:lnSpc>
              <a:spcBef>
                <a:spcPts val="0"/>
              </a:spcBef>
              <a:buNone/>
            </a:pPr>
            <a:r>
              <a:t/>
            </a:r>
            <a:endParaRPr sz="1700">
              <a:solidFill>
                <a:srgbClr val="19D1C3"/>
              </a:solidFill>
              <a:latin typeface="Montserrat"/>
              <a:ea typeface="Montserrat"/>
              <a:cs typeface="Montserrat"/>
              <a:sym typeface="Montserrat"/>
            </a:endParaRPr>
          </a:p>
        </p:txBody>
      </p:sp>
      <p:sp>
        <p:nvSpPr>
          <p:cNvPr id="174" name="Shape 174"/>
          <p:cNvSpPr/>
          <p:nvPr/>
        </p:nvSpPr>
        <p:spPr>
          <a:xfrm>
            <a:off x="5483407" y="3931033"/>
            <a:ext cx="241548" cy="1733090"/>
          </a:xfrm>
          <a:custGeom>
            <a:pathLst>
              <a:path extrusionOk="0" h="106113" w="14828">
                <a:moveTo>
                  <a:pt x="0" y="0"/>
                </a:moveTo>
                <a:lnTo>
                  <a:pt x="0" y="40777"/>
                </a:lnTo>
                <a:lnTo>
                  <a:pt x="14828" y="55605"/>
                </a:lnTo>
                <a:lnTo>
                  <a:pt x="464" y="69970"/>
                </a:lnTo>
                <a:lnTo>
                  <a:pt x="464" y="106113"/>
                </a:lnTo>
              </a:path>
            </a:pathLst>
          </a:custGeom>
          <a:noFill/>
          <a:ln cap="flat" cmpd="sng" w="28575">
            <a:solidFill>
              <a:srgbClr val="999999"/>
            </a:solidFill>
            <a:prstDash val="solid"/>
            <a:round/>
            <a:headEnd len="lg" w="lg" type="none"/>
            <a:tailEnd len="lg" w="lg" type="none"/>
          </a:ln>
        </p:spPr>
      </p:sp>
      <p:sp>
        <p:nvSpPr>
          <p:cNvPr id="175" name="Shape 175"/>
          <p:cNvSpPr txBox="1"/>
          <p:nvPr>
            <p:ph idx="5" type="body"/>
          </p:nvPr>
        </p:nvSpPr>
        <p:spPr>
          <a:xfrm>
            <a:off x="5841071" y="4882454"/>
            <a:ext cx="2164499" cy="532799"/>
          </a:xfrm>
          <a:prstGeom prst="rect">
            <a:avLst/>
          </a:prstGeom>
        </p:spPr>
        <p:txBody>
          <a:bodyPr anchorCtr="0" anchor="t" bIns="91425" lIns="91425" rIns="91425" tIns="91425">
            <a:noAutofit/>
          </a:bodyPr>
          <a:lstStyle/>
          <a:p>
            <a:pPr lvl="0" rtl="0" algn="ctr">
              <a:lnSpc>
                <a:spcPct val="115000"/>
              </a:lnSpc>
              <a:spcBef>
                <a:spcPts val="0"/>
              </a:spcBef>
              <a:buNone/>
            </a:pPr>
            <a:r>
              <a:rPr lang="en" sz="2200">
                <a:solidFill>
                  <a:srgbClr val="B919D1"/>
                </a:solidFill>
                <a:latin typeface="Montserrat"/>
                <a:ea typeface="Montserrat"/>
                <a:cs typeface="Montserrat"/>
                <a:sym typeface="Montserrat"/>
              </a:rPr>
              <a:t>Tony Clement</a:t>
            </a:r>
          </a:p>
        </p:txBody>
      </p:sp>
      <p:sp>
        <p:nvSpPr>
          <p:cNvPr id="176" name="Shape 176"/>
          <p:cNvSpPr txBox="1"/>
          <p:nvPr>
            <p:ph idx="6" type="body"/>
          </p:nvPr>
        </p:nvSpPr>
        <p:spPr>
          <a:xfrm>
            <a:off x="5795260" y="5196674"/>
            <a:ext cx="2255999" cy="808200"/>
          </a:xfrm>
          <a:prstGeom prst="rect">
            <a:avLst/>
          </a:prstGeom>
        </p:spPr>
        <p:txBody>
          <a:bodyPr anchorCtr="0" anchor="t" bIns="91425" lIns="91425" rIns="91425" tIns="91425">
            <a:noAutofit/>
          </a:bodyPr>
          <a:lstStyle/>
          <a:p>
            <a:pPr lvl="0" rtl="0" algn="ctr">
              <a:lnSpc>
                <a:spcPct val="115000"/>
              </a:lnSpc>
              <a:spcBef>
                <a:spcPts val="0"/>
              </a:spcBef>
              <a:buClr>
                <a:schemeClr val="dk1"/>
              </a:buClr>
              <a:buSzPct val="78571"/>
              <a:buFont typeface="Arial"/>
              <a:buNone/>
            </a:pPr>
            <a:r>
              <a:rPr lang="en" sz="1400">
                <a:solidFill>
                  <a:srgbClr val="434343"/>
                </a:solidFill>
                <a:latin typeface="Montserrat"/>
                <a:ea typeface="Montserrat"/>
                <a:cs typeface="Montserrat"/>
                <a:sym typeface="Montserrat"/>
              </a:rPr>
              <a:t>T</a:t>
            </a:r>
            <a:r>
              <a:rPr lang="en" sz="1200">
                <a:solidFill>
                  <a:srgbClr val="434343"/>
                </a:solidFill>
                <a:latin typeface="Montserrat"/>
                <a:ea typeface="Montserrat"/>
                <a:cs typeface="Montserrat"/>
                <a:sym typeface="Montserrat"/>
              </a:rPr>
              <a:t>he Hon. Tony Clement, President of Treasury Board of Canada and a member of the GCA4 judging panel </a:t>
            </a:r>
          </a:p>
          <a:p>
            <a:pPr lvl="0" rtl="0" algn="ctr">
              <a:lnSpc>
                <a:spcPct val="115000"/>
              </a:lnSpc>
              <a:spcBef>
                <a:spcPts val="0"/>
              </a:spcBef>
              <a:buClr>
                <a:schemeClr val="dk1"/>
              </a:buClr>
              <a:buFont typeface="Arial"/>
              <a:buNone/>
            </a:pPr>
            <a:r>
              <a:t/>
            </a:r>
            <a:endParaRPr sz="1200">
              <a:solidFill>
                <a:srgbClr val="434343"/>
              </a:solidFill>
              <a:latin typeface="Montserrat"/>
              <a:ea typeface="Montserrat"/>
              <a:cs typeface="Montserrat"/>
              <a:sym typeface="Montserrat"/>
            </a:endParaRPr>
          </a:p>
          <a:p>
            <a:pPr lvl="0" rtl="0" algn="ctr">
              <a:lnSpc>
                <a:spcPct val="115000"/>
              </a:lnSpc>
              <a:spcBef>
                <a:spcPts val="0"/>
              </a:spcBef>
              <a:buClr>
                <a:schemeClr val="dk1"/>
              </a:buClr>
              <a:buFont typeface="Arial"/>
              <a:buNone/>
            </a:pPr>
            <a:r>
              <a:t/>
            </a:r>
            <a:endParaRPr sz="1400">
              <a:solidFill>
                <a:srgbClr val="434343"/>
              </a:solidFill>
              <a:latin typeface="Montserrat"/>
              <a:ea typeface="Montserrat"/>
              <a:cs typeface="Montserrat"/>
              <a:sym typeface="Montserrat"/>
            </a:endParaRPr>
          </a:p>
          <a:p>
            <a:pPr lvl="0" rtl="0" algn="ctr">
              <a:lnSpc>
                <a:spcPct val="115000"/>
              </a:lnSpc>
              <a:spcBef>
                <a:spcPts val="0"/>
              </a:spcBef>
              <a:buNone/>
            </a:pPr>
            <a:r>
              <a:t/>
            </a:r>
            <a:endParaRPr sz="1400">
              <a:solidFill>
                <a:srgbClr val="434343"/>
              </a:solidFill>
              <a:latin typeface="Montserrat"/>
              <a:ea typeface="Montserrat"/>
              <a:cs typeface="Montserrat"/>
              <a:sym typeface="Montserrat"/>
            </a:endParaRPr>
          </a:p>
        </p:txBody>
      </p:sp>
      <p:pic>
        <p:nvPicPr>
          <p:cNvPr id="177" name="Shape 177"/>
          <p:cNvPicPr preferRelativeResize="0"/>
          <p:nvPr/>
        </p:nvPicPr>
        <p:blipFill>
          <a:blip r:embed="rId4">
            <a:alphaModFix/>
          </a:blip>
          <a:stretch>
            <a:fillRect/>
          </a:stretch>
        </p:blipFill>
        <p:spPr>
          <a:xfrm>
            <a:off x="5841074" y="145449"/>
            <a:ext cx="1723002" cy="1722975"/>
          </a:xfrm>
          <a:prstGeom prst="rect">
            <a:avLst/>
          </a:prstGeom>
          <a:noFill/>
          <a:ln>
            <a:noFill/>
          </a:ln>
        </p:spPr>
      </p:pic>
      <p:pic>
        <p:nvPicPr>
          <p:cNvPr id="178" name="Shape 178"/>
          <p:cNvPicPr preferRelativeResize="0"/>
          <p:nvPr/>
        </p:nvPicPr>
        <p:blipFill>
          <a:blip r:embed="rId5">
            <a:alphaModFix/>
          </a:blip>
          <a:stretch>
            <a:fillRect/>
          </a:stretch>
        </p:blipFill>
        <p:spPr>
          <a:xfrm>
            <a:off x="5925371" y="3194423"/>
            <a:ext cx="1782280" cy="1782301"/>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2" name="Shape 182"/>
        <p:cNvGrpSpPr/>
        <p:nvPr/>
      </p:nvGrpSpPr>
      <p:grpSpPr>
        <a:xfrm>
          <a:off x="0" y="0"/>
          <a:ext cx="0" cy="0"/>
          <a:chOff x="0" y="0"/>
          <a:chExt cx="0" cy="0"/>
        </a:xfrm>
      </p:grpSpPr>
      <p:sp>
        <p:nvSpPr>
          <p:cNvPr id="183" name="Shape 183"/>
          <p:cNvSpPr txBox="1"/>
          <p:nvPr>
            <p:ph type="title"/>
          </p:nvPr>
        </p:nvSpPr>
        <p:spPr>
          <a:xfrm>
            <a:off x="0" y="274650"/>
            <a:ext cx="9144000" cy="1143299"/>
          </a:xfrm>
          <a:prstGeom prst="rect">
            <a:avLst/>
          </a:prstGeom>
        </p:spPr>
        <p:txBody>
          <a:bodyPr anchorCtr="0" anchor="b" bIns="91425" lIns="91425" rIns="91425" tIns="91425">
            <a:noAutofit/>
          </a:bodyPr>
          <a:lstStyle/>
          <a:p>
            <a:pPr lvl="0" rtl="0" algn="ctr">
              <a:spcBef>
                <a:spcPts val="0"/>
              </a:spcBef>
              <a:buNone/>
            </a:pPr>
            <a:r>
              <a:rPr lang="en">
                <a:solidFill>
                  <a:srgbClr val="434343"/>
                </a:solidFill>
                <a:latin typeface="Montserrat"/>
                <a:ea typeface="Montserrat"/>
                <a:cs typeface="Montserrat"/>
                <a:sym typeface="Montserrat"/>
              </a:rPr>
              <a:t>WHAT VALUE DOES THE GCA OFFER </a:t>
            </a:r>
          </a:p>
        </p:txBody>
      </p:sp>
      <p:sp>
        <p:nvSpPr>
          <p:cNvPr id="184" name="Shape 184"/>
          <p:cNvSpPr txBox="1"/>
          <p:nvPr>
            <p:ph idx="1" type="body"/>
          </p:nvPr>
        </p:nvSpPr>
        <p:spPr>
          <a:xfrm>
            <a:off x="457200" y="1888275"/>
            <a:ext cx="8229600" cy="4074300"/>
          </a:xfrm>
          <a:prstGeom prst="rect">
            <a:avLst/>
          </a:prstGeom>
        </p:spPr>
        <p:txBody>
          <a:bodyPr anchorCtr="0" anchor="t" bIns="91425" lIns="91425" rIns="91425" tIns="91425">
            <a:noAutofit/>
          </a:bodyPr>
          <a:lstStyle/>
          <a:p>
            <a:pPr lvl="0" rtl="0" algn="ctr">
              <a:lnSpc>
                <a:spcPct val="115000"/>
              </a:lnSpc>
              <a:spcBef>
                <a:spcPts val="0"/>
              </a:spcBef>
              <a:buClr>
                <a:schemeClr val="dk1"/>
              </a:buClr>
              <a:buSzPct val="78571"/>
              <a:buFont typeface="Arial"/>
              <a:buNone/>
            </a:pPr>
            <a:r>
              <a:rPr lang="en" sz="1400">
                <a:solidFill>
                  <a:srgbClr val="434343"/>
                </a:solidFill>
                <a:latin typeface="Montserrat"/>
                <a:ea typeface="Montserrat"/>
                <a:cs typeface="Montserrat"/>
                <a:sym typeface="Montserrat"/>
              </a:rPr>
              <a:t>We can connect your brand directly with the 18-25 year old university and college student demographic.</a:t>
            </a:r>
          </a:p>
          <a:p>
            <a:pPr lvl="0" rtl="0" algn="ctr">
              <a:lnSpc>
                <a:spcPct val="115000"/>
              </a:lnSpc>
              <a:spcBef>
                <a:spcPts val="0"/>
              </a:spcBef>
              <a:buClr>
                <a:schemeClr val="dk1"/>
              </a:buClr>
              <a:buFont typeface="Arial"/>
              <a:buNone/>
            </a:pPr>
            <a:r>
              <a:t/>
            </a:r>
            <a:endParaRPr sz="1400">
              <a:solidFill>
                <a:srgbClr val="434343"/>
              </a:solidFill>
              <a:latin typeface="Montserrat"/>
              <a:ea typeface="Montserrat"/>
              <a:cs typeface="Montserrat"/>
              <a:sym typeface="Montserrat"/>
            </a:endParaRPr>
          </a:p>
          <a:p>
            <a:pPr lvl="0" rtl="0" algn="ctr">
              <a:lnSpc>
                <a:spcPct val="115000"/>
              </a:lnSpc>
              <a:spcBef>
                <a:spcPts val="0"/>
              </a:spcBef>
              <a:buClr>
                <a:schemeClr val="dk1"/>
              </a:buClr>
              <a:buSzPct val="78571"/>
              <a:buFont typeface="Arial"/>
              <a:buNone/>
            </a:pPr>
            <a:r>
              <a:rPr lang="en" sz="1400">
                <a:solidFill>
                  <a:srgbClr val="434343"/>
                </a:solidFill>
                <a:latin typeface="Montserrat"/>
                <a:ea typeface="Montserrat"/>
                <a:cs typeface="Montserrat"/>
                <a:sym typeface="Montserrat"/>
              </a:rPr>
              <a:t>We can base the GCA5 theme around your brand which would result in games being built around your brand, or with your brand's elements </a:t>
            </a:r>
          </a:p>
          <a:p>
            <a:pPr lvl="0" rtl="0" algn="ctr">
              <a:lnSpc>
                <a:spcPct val="115000"/>
              </a:lnSpc>
              <a:spcBef>
                <a:spcPts val="0"/>
              </a:spcBef>
              <a:buClr>
                <a:schemeClr val="dk1"/>
              </a:buClr>
              <a:buFont typeface="Arial"/>
              <a:buNone/>
            </a:pPr>
            <a:r>
              <a:t/>
            </a:r>
            <a:endParaRPr sz="1400">
              <a:solidFill>
                <a:srgbClr val="434343"/>
              </a:solidFill>
              <a:latin typeface="Montserrat"/>
              <a:ea typeface="Montserrat"/>
              <a:cs typeface="Montserrat"/>
              <a:sym typeface="Montserrat"/>
            </a:endParaRPr>
          </a:p>
          <a:p>
            <a:pPr lvl="0" rtl="0" algn="ctr">
              <a:lnSpc>
                <a:spcPct val="115000"/>
              </a:lnSpc>
              <a:spcBef>
                <a:spcPts val="0"/>
              </a:spcBef>
              <a:buClr>
                <a:schemeClr val="dk1"/>
              </a:buClr>
              <a:buSzPct val="78571"/>
              <a:buFont typeface="Arial"/>
              <a:buNone/>
            </a:pPr>
            <a:r>
              <a:rPr lang="en" sz="1400">
                <a:solidFill>
                  <a:srgbClr val="434343"/>
                </a:solidFill>
                <a:latin typeface="Montserrat"/>
                <a:ea typeface="Montserrat"/>
                <a:cs typeface="Montserrat"/>
                <a:sym typeface="Montserrat"/>
              </a:rPr>
              <a:t>We can empower your brand to tap into a new community and expand and strengthen your existing community.</a:t>
            </a:r>
          </a:p>
          <a:p>
            <a:pPr lvl="0" rtl="0" algn="ctr">
              <a:lnSpc>
                <a:spcPct val="115000"/>
              </a:lnSpc>
              <a:spcBef>
                <a:spcPts val="0"/>
              </a:spcBef>
              <a:buClr>
                <a:schemeClr val="dk1"/>
              </a:buClr>
              <a:buFont typeface="Arial"/>
              <a:buNone/>
            </a:pPr>
            <a:r>
              <a:t/>
            </a:r>
            <a:endParaRPr sz="1400">
              <a:solidFill>
                <a:srgbClr val="434343"/>
              </a:solidFill>
              <a:latin typeface="Montserrat"/>
              <a:ea typeface="Montserrat"/>
              <a:cs typeface="Montserrat"/>
              <a:sym typeface="Montserrat"/>
            </a:endParaRPr>
          </a:p>
          <a:p>
            <a:pPr lvl="0" rtl="0" algn="ctr">
              <a:lnSpc>
                <a:spcPct val="115000"/>
              </a:lnSpc>
              <a:spcBef>
                <a:spcPts val="0"/>
              </a:spcBef>
              <a:buClr>
                <a:schemeClr val="dk1"/>
              </a:buClr>
              <a:buSzPct val="78571"/>
              <a:buFont typeface="Arial"/>
              <a:buNone/>
            </a:pPr>
            <a:r>
              <a:rPr lang="en" sz="1400">
                <a:solidFill>
                  <a:srgbClr val="434343"/>
                </a:solidFill>
                <a:latin typeface="Montserrat"/>
                <a:ea typeface="Montserrat"/>
                <a:cs typeface="Montserrat"/>
                <a:sym typeface="Montserrat"/>
              </a:rPr>
              <a:t>We can get the student demographic to engage with your brand and products </a:t>
            </a:r>
          </a:p>
          <a:p>
            <a:pPr lvl="0" rtl="0" algn="ctr">
              <a:lnSpc>
                <a:spcPct val="115000"/>
              </a:lnSpc>
              <a:spcBef>
                <a:spcPts val="0"/>
              </a:spcBef>
              <a:buClr>
                <a:schemeClr val="dk1"/>
              </a:buClr>
              <a:buFont typeface="Arial"/>
              <a:buNone/>
            </a:pPr>
            <a:r>
              <a:t/>
            </a:r>
            <a:endParaRPr sz="1400">
              <a:solidFill>
                <a:srgbClr val="434343"/>
              </a:solidFill>
              <a:latin typeface="Montserrat"/>
              <a:ea typeface="Montserrat"/>
              <a:cs typeface="Montserrat"/>
              <a:sym typeface="Montserrat"/>
            </a:endParaRPr>
          </a:p>
          <a:p>
            <a:pPr lvl="0" rtl="0" algn="ctr">
              <a:lnSpc>
                <a:spcPct val="115000"/>
              </a:lnSpc>
              <a:spcBef>
                <a:spcPts val="0"/>
              </a:spcBef>
              <a:buClr>
                <a:schemeClr val="dk1"/>
              </a:buClr>
              <a:buSzPct val="78571"/>
              <a:buFont typeface="Arial"/>
              <a:buNone/>
            </a:pPr>
            <a:r>
              <a:rPr lang="en" sz="1400">
                <a:solidFill>
                  <a:srgbClr val="434343"/>
                </a:solidFill>
                <a:latin typeface="Montserrat"/>
                <a:ea typeface="Montserrat"/>
                <a:cs typeface="Montserrat"/>
                <a:sym typeface="Montserrat"/>
              </a:rPr>
              <a:t>We can provide an opportunity to recruit from this young technically talented group of future graduates</a:t>
            </a:r>
          </a:p>
          <a:p>
            <a:pPr lvl="0" rtl="0" algn="ctr">
              <a:lnSpc>
                <a:spcPct val="115000"/>
              </a:lnSpc>
              <a:spcBef>
                <a:spcPts val="0"/>
              </a:spcBef>
              <a:buClr>
                <a:schemeClr val="dk1"/>
              </a:buClr>
              <a:buFont typeface="Arial"/>
              <a:buNone/>
            </a:pPr>
            <a:r>
              <a:t/>
            </a:r>
            <a:endParaRPr sz="1400">
              <a:solidFill>
                <a:srgbClr val="434343"/>
              </a:solidFill>
              <a:latin typeface="Montserrat"/>
              <a:ea typeface="Montserrat"/>
              <a:cs typeface="Montserrat"/>
              <a:sym typeface="Montserrat"/>
            </a:endParaRPr>
          </a:p>
          <a:p>
            <a:pPr indent="0" lvl="0" marL="0" rtl="0">
              <a:spcBef>
                <a:spcPts val="0"/>
              </a:spcBef>
              <a:buNone/>
            </a:pPr>
            <a:r>
              <a:t/>
            </a:r>
            <a:endParaRPr sz="1800">
              <a:solidFill>
                <a:srgbClr val="434343"/>
              </a:solidFill>
              <a:latin typeface="Montserrat"/>
              <a:ea typeface="Montserrat"/>
              <a:cs typeface="Montserrat"/>
              <a:sym typeface="Montserrat"/>
            </a:endParaRPr>
          </a:p>
        </p:txBody>
      </p:sp>
      <p:pic>
        <p:nvPicPr>
          <p:cNvPr id="185" name="Shape 185"/>
          <p:cNvPicPr preferRelativeResize="0"/>
          <p:nvPr/>
        </p:nvPicPr>
        <p:blipFill>
          <a:blip r:embed="rId3">
            <a:alphaModFix amt="25000"/>
          </a:blip>
          <a:stretch>
            <a:fillRect/>
          </a:stretch>
        </p:blipFill>
        <p:spPr>
          <a:xfrm>
            <a:off x="7388800" y="6338450"/>
            <a:ext cx="1525528" cy="308899"/>
          </a:xfrm>
          <a:prstGeom prst="rect">
            <a:avLst/>
          </a:prstGeom>
          <a:noFill/>
          <a:ln>
            <a:noFill/>
          </a:ln>
        </p:spPr>
      </p:pic>
      <p:sp>
        <p:nvSpPr>
          <p:cNvPr id="186" name="Shape 186"/>
          <p:cNvSpPr txBox="1"/>
          <p:nvPr/>
        </p:nvSpPr>
        <p:spPr>
          <a:xfrm>
            <a:off x="2780275" y="4124075"/>
            <a:ext cx="474899" cy="243300"/>
          </a:xfrm>
          <a:prstGeom prst="rect">
            <a:avLst/>
          </a:prstGeom>
          <a:noFill/>
          <a:ln>
            <a:noFill/>
          </a:ln>
        </p:spPr>
        <p:txBody>
          <a:bodyPr anchorCtr="0" anchor="t" bIns="91425" lIns="91425" rIns="91425" tIns="91425">
            <a:noAutofit/>
          </a:bodyPr>
          <a:lstStyle/>
          <a:p>
            <a:pPr>
              <a:spcBef>
                <a:spcPts val="0"/>
              </a:spcBef>
              <a:buNone/>
            </a:pPr>
            <a:r>
              <a:t/>
            </a:r>
            <a:endParaRPr/>
          </a:p>
        </p:txBody>
      </p:sp>
      <p:sp>
        <p:nvSpPr>
          <p:cNvPr id="187" name="Shape 187"/>
          <p:cNvSpPr txBox="1"/>
          <p:nvPr>
            <p:ph idx="2" type="body"/>
          </p:nvPr>
        </p:nvSpPr>
        <p:spPr>
          <a:xfrm>
            <a:off x="457200" y="1264737"/>
            <a:ext cx="8229600" cy="415200"/>
          </a:xfrm>
          <a:prstGeom prst="rect">
            <a:avLst/>
          </a:prstGeom>
        </p:spPr>
        <p:txBody>
          <a:bodyPr anchorCtr="0" anchor="ctr" bIns="91425" lIns="91425" rIns="91425" tIns="91425">
            <a:noAutofit/>
          </a:bodyPr>
          <a:lstStyle/>
          <a:p>
            <a:pPr indent="0" lvl="0" marL="0" rtl="0" algn="ctr">
              <a:spcBef>
                <a:spcPts val="0"/>
              </a:spcBef>
              <a:buNone/>
            </a:pPr>
            <a:r>
              <a:rPr lang="en" sz="1800">
                <a:solidFill>
                  <a:srgbClr val="B919D1"/>
                </a:solidFill>
                <a:latin typeface="Montserrat"/>
                <a:ea typeface="Montserrat"/>
                <a:cs typeface="Montserrat"/>
                <a:sym typeface="Montserrat"/>
              </a:rPr>
              <a:t>XX</a:t>
            </a:r>
          </a:p>
        </p:txBody>
      </p:sp>
      <p:sp>
        <p:nvSpPr>
          <p:cNvPr id="188" name="Shape 188"/>
          <p:cNvSpPr/>
          <p:nvPr/>
        </p:nvSpPr>
        <p:spPr>
          <a:xfrm rot="10800000">
            <a:off x="8506699" y="-50"/>
            <a:ext cx="637200" cy="637200"/>
          </a:xfrm>
          <a:prstGeom prst="rtTriangle">
            <a:avLst/>
          </a:prstGeom>
          <a:solidFill>
            <a:srgbClr val="19D1C3"/>
          </a:solidFill>
          <a:ln>
            <a:noFill/>
          </a:ln>
        </p:spPr>
        <p:txBody>
          <a:bodyPr anchorCtr="0" anchor="ctr" bIns="91425" lIns="91425" rIns="91425" tIns="91425">
            <a:noAutofit/>
          </a:bodyPr>
          <a:lstStyle/>
          <a:p>
            <a:pPr>
              <a:spcBef>
                <a:spcPts val="0"/>
              </a:spcBef>
              <a:buNone/>
            </a:pPr>
            <a:r>
              <a:t/>
            </a:r>
            <a:endParaRPr/>
          </a:p>
        </p:txBody>
      </p:sp>
      <p:sp>
        <p:nvSpPr>
          <p:cNvPr id="189" name="Shape 189"/>
          <p:cNvSpPr txBox="1"/>
          <p:nvPr>
            <p:ph idx="12" type="sldNum"/>
          </p:nvPr>
        </p:nvSpPr>
        <p:spPr>
          <a:xfrm>
            <a:off x="8556800" y="9875"/>
            <a:ext cx="587100" cy="309000"/>
          </a:xfrm>
          <a:prstGeom prst="rect">
            <a:avLst/>
          </a:prstGeom>
        </p:spPr>
        <p:txBody>
          <a:bodyPr anchorCtr="0" anchor="ctr" bIns="91425" lIns="91425" rIns="91425" tIns="91425">
            <a:noAutofit/>
          </a:bodyPr>
          <a:lstStyle/>
          <a:p>
            <a:pPr lvl="0" rtl="0">
              <a:spcBef>
                <a:spcPts val="0"/>
              </a:spcBef>
              <a:buNone/>
            </a:pPr>
            <a:fld id="{00000000-1234-1234-1234-123412341234}" type="slidenum">
              <a:rPr b="1" lang="en" sz="1400">
                <a:solidFill>
                  <a:srgbClr val="FFFFFF"/>
                </a:solidFill>
                <a:latin typeface="Montserrat"/>
                <a:ea typeface="Montserrat"/>
                <a:cs typeface="Montserrat"/>
                <a:sym typeface="Montserrat"/>
              </a:rPr>
              <a:t>‹#›</a:t>
            </a:fld>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3" name="Shape 193"/>
        <p:cNvGrpSpPr/>
        <p:nvPr/>
      </p:nvGrpSpPr>
      <p:grpSpPr>
        <a:xfrm>
          <a:off x="0" y="0"/>
          <a:ext cx="0" cy="0"/>
          <a:chOff x="0" y="0"/>
          <a:chExt cx="0" cy="0"/>
        </a:xfrm>
      </p:grpSpPr>
      <p:sp>
        <p:nvSpPr>
          <p:cNvPr id="194" name="Shape 194"/>
          <p:cNvSpPr txBox="1"/>
          <p:nvPr>
            <p:ph type="title"/>
          </p:nvPr>
        </p:nvSpPr>
        <p:spPr>
          <a:xfrm>
            <a:off x="457200" y="274637"/>
            <a:ext cx="8229600" cy="1143299"/>
          </a:xfrm>
          <a:prstGeom prst="rect">
            <a:avLst/>
          </a:prstGeom>
        </p:spPr>
        <p:txBody>
          <a:bodyPr anchorCtr="0" anchor="b" bIns="91425" lIns="91425" rIns="91425" tIns="91425">
            <a:noAutofit/>
          </a:bodyPr>
          <a:lstStyle/>
          <a:p>
            <a:pPr lvl="0" rtl="0" algn="ctr">
              <a:spcBef>
                <a:spcPts val="0"/>
              </a:spcBef>
              <a:buNone/>
            </a:pPr>
            <a:r>
              <a:rPr lang="en">
                <a:solidFill>
                  <a:srgbClr val="434343"/>
                </a:solidFill>
                <a:latin typeface="Montserrat"/>
                <a:ea typeface="Montserrat"/>
                <a:cs typeface="Montserrat"/>
                <a:sym typeface="Montserrat"/>
              </a:rPr>
              <a:t>PLATINUM SPONSORSHIP </a:t>
            </a:r>
          </a:p>
        </p:txBody>
      </p:sp>
      <p:sp>
        <p:nvSpPr>
          <p:cNvPr id="195" name="Shape 195"/>
          <p:cNvSpPr txBox="1"/>
          <p:nvPr>
            <p:ph idx="1" type="body"/>
          </p:nvPr>
        </p:nvSpPr>
        <p:spPr>
          <a:xfrm>
            <a:off x="457200" y="1888275"/>
            <a:ext cx="8229600" cy="4074300"/>
          </a:xfrm>
          <a:prstGeom prst="rect">
            <a:avLst/>
          </a:prstGeom>
        </p:spPr>
        <p:txBody>
          <a:bodyPr anchorCtr="0" anchor="t" bIns="91425" lIns="91425" rIns="91425" tIns="91425">
            <a:noAutofit/>
          </a:bodyPr>
          <a:lstStyle/>
          <a:p>
            <a:pPr indent="0" lvl="0" marL="0" rtl="0" algn="ctr">
              <a:spcBef>
                <a:spcPts val="0"/>
              </a:spcBef>
              <a:buNone/>
            </a:pPr>
            <a:r>
              <a:rPr lang="en" sz="1400">
                <a:solidFill>
                  <a:srgbClr val="434343"/>
                </a:solidFill>
                <a:latin typeface="Montserrat"/>
                <a:ea typeface="Montserrat"/>
                <a:cs typeface="Montserrat"/>
                <a:sym typeface="Montserrat"/>
              </a:rPr>
              <a:t>Branding/naming rights over GCA5		</a:t>
            </a:r>
          </a:p>
          <a:p>
            <a:pPr indent="0" lvl="0" marL="0" rtl="0" algn="ctr">
              <a:spcBef>
                <a:spcPts val="0"/>
              </a:spcBef>
              <a:buNone/>
            </a:pPr>
            <a:r>
              <a:rPr lang="en" sz="1400">
                <a:solidFill>
                  <a:srgbClr val="434343"/>
                </a:solidFill>
                <a:latin typeface="Montserrat"/>
                <a:ea typeface="Montserrat"/>
                <a:cs typeface="Montserrat"/>
                <a:sym typeface="Montserrat"/>
              </a:rPr>
              <a:t>(ex. Your Co presents: the Great Canadian Appathon 5)	</a:t>
            </a:r>
          </a:p>
          <a:p>
            <a:pPr indent="0" lvl="0" marL="0" rtl="0" algn="ctr">
              <a:spcBef>
                <a:spcPts val="0"/>
              </a:spcBef>
              <a:buNone/>
            </a:pPr>
            <a:r>
              <a:t/>
            </a:r>
            <a:endParaRPr sz="1400">
              <a:solidFill>
                <a:srgbClr val="434343"/>
              </a:solidFill>
              <a:latin typeface="Montserrat"/>
              <a:ea typeface="Montserrat"/>
              <a:cs typeface="Montserrat"/>
              <a:sym typeface="Montserrat"/>
            </a:endParaRPr>
          </a:p>
          <a:p>
            <a:pPr indent="0" lvl="0" marL="0" rtl="0" algn="ctr">
              <a:spcBef>
                <a:spcPts val="0"/>
              </a:spcBef>
              <a:buNone/>
            </a:pPr>
            <a:r>
              <a:rPr lang="en" sz="1400">
                <a:solidFill>
                  <a:srgbClr val="434343"/>
                </a:solidFill>
                <a:latin typeface="Montserrat"/>
                <a:ea typeface="Montserrat"/>
                <a:cs typeface="Montserrat"/>
                <a:sym typeface="Montserrat"/>
              </a:rPr>
              <a:t>Advisory role in creative execution of  GCA5	</a:t>
            </a:r>
          </a:p>
          <a:p>
            <a:pPr indent="0" lvl="0" marL="0" rtl="0" algn="ctr">
              <a:spcBef>
                <a:spcPts val="0"/>
              </a:spcBef>
              <a:buNone/>
            </a:pPr>
            <a:r>
              <a:rPr lang="en" sz="1400">
                <a:solidFill>
                  <a:srgbClr val="434343"/>
                </a:solidFill>
                <a:latin typeface="Montserrat"/>
                <a:ea typeface="Montserrat"/>
                <a:cs typeface="Montserrat"/>
                <a:sym typeface="Montserrat"/>
              </a:rPr>
              <a:t>(think “light touch, high impact”)</a:t>
            </a:r>
          </a:p>
          <a:p>
            <a:pPr indent="0" lvl="0" marL="0" rtl="0" algn="ctr">
              <a:spcBef>
                <a:spcPts val="0"/>
              </a:spcBef>
              <a:buNone/>
            </a:pPr>
            <a:r>
              <a:t/>
            </a:r>
            <a:endParaRPr sz="1400">
              <a:solidFill>
                <a:srgbClr val="434343"/>
              </a:solidFill>
              <a:latin typeface="Montserrat"/>
              <a:ea typeface="Montserrat"/>
              <a:cs typeface="Montserrat"/>
              <a:sym typeface="Montserrat"/>
            </a:endParaRPr>
          </a:p>
          <a:p>
            <a:pPr indent="0" lvl="0" marL="0" rtl="0" algn="ctr">
              <a:spcBef>
                <a:spcPts val="0"/>
              </a:spcBef>
              <a:buNone/>
            </a:pPr>
            <a:r>
              <a:rPr lang="en" sz="1400">
                <a:solidFill>
                  <a:srgbClr val="434343"/>
                </a:solidFill>
                <a:latin typeface="Montserrat"/>
                <a:ea typeface="Montserrat"/>
                <a:cs typeface="Montserrat"/>
                <a:sym typeface="Montserrat"/>
              </a:rPr>
              <a:t>Speaking slot of your choosing at the hackathon event</a:t>
            </a:r>
          </a:p>
          <a:p>
            <a:pPr indent="0" lvl="0" marL="0" rtl="0" algn="ctr">
              <a:spcBef>
                <a:spcPts val="0"/>
              </a:spcBef>
              <a:buNone/>
            </a:pPr>
            <a:r>
              <a:t/>
            </a:r>
            <a:endParaRPr sz="1400">
              <a:solidFill>
                <a:srgbClr val="434343"/>
              </a:solidFill>
              <a:latin typeface="Montserrat"/>
              <a:ea typeface="Montserrat"/>
              <a:cs typeface="Montserrat"/>
              <a:sym typeface="Montserrat"/>
            </a:endParaRPr>
          </a:p>
          <a:p>
            <a:pPr indent="0" lvl="0" marL="0" rtl="0" algn="ctr">
              <a:spcBef>
                <a:spcPts val="0"/>
              </a:spcBef>
              <a:buNone/>
            </a:pPr>
            <a:r>
              <a:rPr lang="en" sz="1400">
                <a:solidFill>
                  <a:srgbClr val="434343"/>
                </a:solidFill>
                <a:latin typeface="Montserrat"/>
                <a:ea typeface="Montserrat"/>
                <a:cs typeface="Montserrat"/>
                <a:sym typeface="Montserrat"/>
              </a:rPr>
              <a:t>Right to pick the GCA theme, allowing you to base all the games created at the GCA around your brand 	</a:t>
            </a:r>
          </a:p>
          <a:p>
            <a:pPr indent="0" lvl="0" marL="0" rtl="0" algn="ctr">
              <a:spcBef>
                <a:spcPts val="0"/>
              </a:spcBef>
              <a:buNone/>
            </a:pPr>
            <a:r>
              <a:t/>
            </a:r>
            <a:endParaRPr sz="1400">
              <a:solidFill>
                <a:srgbClr val="434343"/>
              </a:solidFill>
              <a:latin typeface="Montserrat"/>
              <a:ea typeface="Montserrat"/>
              <a:cs typeface="Montserrat"/>
              <a:sym typeface="Montserrat"/>
            </a:endParaRPr>
          </a:p>
          <a:p>
            <a:pPr indent="0" lvl="0" marL="0" rtl="0" algn="ctr">
              <a:spcBef>
                <a:spcPts val="0"/>
              </a:spcBef>
              <a:buNone/>
            </a:pPr>
            <a:r>
              <a:rPr lang="en" sz="1400">
                <a:solidFill>
                  <a:srgbClr val="434343"/>
                </a:solidFill>
                <a:latin typeface="Montserrat"/>
                <a:ea typeface="Montserrat"/>
                <a:cs typeface="Montserrat"/>
                <a:sym typeface="Montserrat"/>
              </a:rPr>
              <a:t>Includes ALL GOLD level sponsorship perks listed on the next page </a:t>
            </a:r>
          </a:p>
          <a:p>
            <a:pPr indent="0" lvl="0" marL="0" rtl="0" algn="ctr">
              <a:spcBef>
                <a:spcPts val="0"/>
              </a:spcBef>
              <a:buNone/>
            </a:pPr>
            <a:r>
              <a:t/>
            </a:r>
            <a:endParaRPr sz="1400">
              <a:solidFill>
                <a:srgbClr val="434343"/>
              </a:solidFill>
              <a:latin typeface="Montserrat"/>
              <a:ea typeface="Montserrat"/>
              <a:cs typeface="Montserrat"/>
              <a:sym typeface="Montserrat"/>
            </a:endParaRPr>
          </a:p>
          <a:p>
            <a:pPr indent="0" lvl="0" marL="0" rtl="0" algn="ctr">
              <a:spcBef>
                <a:spcPts val="0"/>
              </a:spcBef>
              <a:buNone/>
            </a:pPr>
            <a:r>
              <a:t/>
            </a:r>
            <a:endParaRPr sz="1400">
              <a:solidFill>
                <a:srgbClr val="434343"/>
              </a:solidFill>
              <a:latin typeface="Montserrat"/>
              <a:ea typeface="Montserrat"/>
              <a:cs typeface="Montserrat"/>
              <a:sym typeface="Montserrat"/>
            </a:endParaRPr>
          </a:p>
        </p:txBody>
      </p:sp>
      <p:pic>
        <p:nvPicPr>
          <p:cNvPr id="196" name="Shape 196"/>
          <p:cNvPicPr preferRelativeResize="0"/>
          <p:nvPr/>
        </p:nvPicPr>
        <p:blipFill>
          <a:blip r:embed="rId3">
            <a:alphaModFix amt="25000"/>
          </a:blip>
          <a:stretch>
            <a:fillRect/>
          </a:stretch>
        </p:blipFill>
        <p:spPr>
          <a:xfrm>
            <a:off x="7388800" y="6338450"/>
            <a:ext cx="1525528" cy="308899"/>
          </a:xfrm>
          <a:prstGeom prst="rect">
            <a:avLst/>
          </a:prstGeom>
          <a:noFill/>
          <a:ln>
            <a:noFill/>
          </a:ln>
        </p:spPr>
      </p:pic>
      <p:sp>
        <p:nvSpPr>
          <p:cNvPr id="197" name="Shape 197"/>
          <p:cNvSpPr txBox="1"/>
          <p:nvPr/>
        </p:nvSpPr>
        <p:spPr>
          <a:xfrm>
            <a:off x="2780275" y="4124075"/>
            <a:ext cx="474899" cy="243300"/>
          </a:xfrm>
          <a:prstGeom prst="rect">
            <a:avLst/>
          </a:prstGeom>
          <a:noFill/>
          <a:ln>
            <a:noFill/>
          </a:ln>
        </p:spPr>
        <p:txBody>
          <a:bodyPr anchorCtr="0" anchor="t" bIns="91425" lIns="91425" rIns="91425" tIns="91425">
            <a:noAutofit/>
          </a:bodyPr>
          <a:lstStyle/>
          <a:p>
            <a:pPr>
              <a:spcBef>
                <a:spcPts val="0"/>
              </a:spcBef>
              <a:buNone/>
            </a:pPr>
            <a:r>
              <a:t/>
            </a:r>
            <a:endParaRPr/>
          </a:p>
        </p:txBody>
      </p:sp>
      <p:sp>
        <p:nvSpPr>
          <p:cNvPr id="198" name="Shape 198"/>
          <p:cNvSpPr txBox="1"/>
          <p:nvPr>
            <p:ph idx="2" type="body"/>
          </p:nvPr>
        </p:nvSpPr>
        <p:spPr>
          <a:xfrm>
            <a:off x="457200" y="1264737"/>
            <a:ext cx="8229600" cy="415200"/>
          </a:xfrm>
          <a:prstGeom prst="rect">
            <a:avLst/>
          </a:prstGeom>
        </p:spPr>
        <p:txBody>
          <a:bodyPr anchorCtr="0" anchor="ctr" bIns="91425" lIns="91425" rIns="91425" tIns="91425">
            <a:noAutofit/>
          </a:bodyPr>
          <a:lstStyle/>
          <a:p>
            <a:pPr indent="0" lvl="0" marL="0" rtl="0" algn="ctr">
              <a:spcBef>
                <a:spcPts val="0"/>
              </a:spcBef>
              <a:buNone/>
            </a:pPr>
            <a:r>
              <a:rPr lang="en" sz="1800">
                <a:solidFill>
                  <a:srgbClr val="B919D1"/>
                </a:solidFill>
                <a:latin typeface="Montserrat"/>
                <a:ea typeface="Montserrat"/>
                <a:cs typeface="Montserrat"/>
                <a:sym typeface="Montserrat"/>
              </a:rPr>
              <a:t>PLATINUM Level Sponsor $25,000</a:t>
            </a:r>
          </a:p>
        </p:txBody>
      </p:sp>
      <p:sp>
        <p:nvSpPr>
          <p:cNvPr id="199" name="Shape 199"/>
          <p:cNvSpPr/>
          <p:nvPr/>
        </p:nvSpPr>
        <p:spPr>
          <a:xfrm rot="10800000">
            <a:off x="8506699" y="-50"/>
            <a:ext cx="637200" cy="637200"/>
          </a:xfrm>
          <a:prstGeom prst="rtTriangle">
            <a:avLst/>
          </a:prstGeom>
          <a:solidFill>
            <a:srgbClr val="19D1C3"/>
          </a:solidFill>
          <a:ln>
            <a:noFill/>
          </a:ln>
        </p:spPr>
        <p:txBody>
          <a:bodyPr anchorCtr="0" anchor="ctr" bIns="91425" lIns="91425" rIns="91425" tIns="91425">
            <a:noAutofit/>
          </a:bodyPr>
          <a:lstStyle/>
          <a:p>
            <a:pPr>
              <a:spcBef>
                <a:spcPts val="0"/>
              </a:spcBef>
              <a:buNone/>
            </a:pPr>
            <a:r>
              <a:t/>
            </a:r>
            <a:endParaRPr/>
          </a:p>
        </p:txBody>
      </p:sp>
      <p:sp>
        <p:nvSpPr>
          <p:cNvPr id="200" name="Shape 200"/>
          <p:cNvSpPr txBox="1"/>
          <p:nvPr>
            <p:ph idx="12" type="sldNum"/>
          </p:nvPr>
        </p:nvSpPr>
        <p:spPr>
          <a:xfrm>
            <a:off x="8556800" y="9875"/>
            <a:ext cx="587100" cy="309000"/>
          </a:xfrm>
          <a:prstGeom prst="rect">
            <a:avLst/>
          </a:prstGeom>
        </p:spPr>
        <p:txBody>
          <a:bodyPr anchorCtr="0" anchor="ctr" bIns="91425" lIns="91425" rIns="91425" tIns="91425">
            <a:noAutofit/>
          </a:bodyPr>
          <a:lstStyle/>
          <a:p>
            <a:pPr lvl="0" rtl="0">
              <a:spcBef>
                <a:spcPts val="0"/>
              </a:spcBef>
              <a:buNone/>
            </a:pPr>
            <a:fld id="{00000000-1234-1234-1234-123412341234}" type="slidenum">
              <a:rPr b="1" lang="en" sz="1400">
                <a:solidFill>
                  <a:srgbClr val="FFFFFF"/>
                </a:solidFill>
                <a:latin typeface="Montserrat"/>
                <a:ea typeface="Montserrat"/>
                <a:cs typeface="Montserrat"/>
                <a:sym typeface="Montserrat"/>
              </a:rPr>
              <a:t>‹#›</a:t>
            </a:fld>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